
<file path=[Content_Types].xml><?xml version="1.0" encoding="utf-8"?>
<Types xmlns="http://schemas.openxmlformats.org/package/2006/content-types">
  <Default Extension="wdp" ContentType="image/vnd.ms-photo"/>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 id="2147483699" r:id="rId3"/>
    <p:sldMasterId id="2147483750" r:id="rId4"/>
    <p:sldMasterId id="2147483799" r:id="rId5"/>
    <p:sldMasterId id="2147483850" r:id="rId6"/>
  </p:sldMasterIdLst>
  <p:notesMasterIdLst>
    <p:notesMasterId r:id="rId8"/>
  </p:notesMasterIdLst>
  <p:handoutMasterIdLst>
    <p:handoutMasterId r:id="rId103"/>
  </p:handoutMasterIdLst>
  <p:sldIdLst>
    <p:sldId id="1105" r:id="rId7"/>
    <p:sldId id="2520" r:id="rId9"/>
    <p:sldId id="1548" r:id="rId10"/>
    <p:sldId id="2521" r:id="rId11"/>
    <p:sldId id="2522" r:id="rId12"/>
    <p:sldId id="2523" r:id="rId13"/>
    <p:sldId id="2405" r:id="rId14"/>
    <p:sldId id="2300" r:id="rId15"/>
    <p:sldId id="2302" r:id="rId16"/>
    <p:sldId id="1755" r:id="rId17"/>
    <p:sldId id="2303" r:id="rId18"/>
    <p:sldId id="2304" r:id="rId19"/>
    <p:sldId id="1271" r:id="rId20"/>
    <p:sldId id="1757" r:id="rId21"/>
    <p:sldId id="2629" r:id="rId22"/>
    <p:sldId id="2630" r:id="rId23"/>
    <p:sldId id="2123" r:id="rId24"/>
    <p:sldId id="1471" r:id="rId25"/>
    <p:sldId id="2305" r:id="rId26"/>
    <p:sldId id="2119" r:id="rId27"/>
    <p:sldId id="2378" r:id="rId28"/>
    <p:sldId id="1964" r:id="rId29"/>
    <p:sldId id="1960" r:id="rId30"/>
    <p:sldId id="2380" r:id="rId31"/>
    <p:sldId id="2381" r:id="rId32"/>
    <p:sldId id="2382" r:id="rId33"/>
    <p:sldId id="2124" r:id="rId34"/>
    <p:sldId id="2386" r:id="rId35"/>
    <p:sldId id="2387" r:id="rId36"/>
    <p:sldId id="2388" r:id="rId37"/>
    <p:sldId id="2391" r:id="rId38"/>
    <p:sldId id="2631" r:id="rId39"/>
    <p:sldId id="2632" r:id="rId40"/>
    <p:sldId id="2633" r:id="rId41"/>
    <p:sldId id="2112" r:id="rId42"/>
    <p:sldId id="2396" r:id="rId43"/>
    <p:sldId id="2395" r:id="rId44"/>
    <p:sldId id="1977" r:id="rId45"/>
    <p:sldId id="2420" r:id="rId46"/>
    <p:sldId id="2415" r:id="rId47"/>
    <p:sldId id="2416" r:id="rId48"/>
    <p:sldId id="2417" r:id="rId49"/>
    <p:sldId id="2418" r:id="rId50"/>
    <p:sldId id="2419" r:id="rId51"/>
    <p:sldId id="1277" r:id="rId52"/>
    <p:sldId id="2623" r:id="rId53"/>
    <p:sldId id="2622" r:id="rId54"/>
    <p:sldId id="2404" r:id="rId55"/>
    <p:sldId id="1968" r:id="rId56"/>
    <p:sldId id="2421" r:id="rId57"/>
    <p:sldId id="2422" r:id="rId58"/>
    <p:sldId id="2634" r:id="rId59"/>
    <p:sldId id="2635" r:id="rId60"/>
    <p:sldId id="2636" r:id="rId61"/>
    <p:sldId id="1362" r:id="rId62"/>
    <p:sldId id="2409" r:id="rId63"/>
    <p:sldId id="1364" r:id="rId64"/>
    <p:sldId id="1974" r:id="rId65"/>
    <p:sldId id="2410" r:id="rId66"/>
    <p:sldId id="1374" r:id="rId67"/>
    <p:sldId id="2624" r:id="rId68"/>
    <p:sldId id="2266" r:id="rId69"/>
    <p:sldId id="2299" r:id="rId70"/>
    <p:sldId id="1551" r:id="rId71"/>
    <p:sldId id="2070" r:id="rId72"/>
    <p:sldId id="1376" r:id="rId73"/>
    <p:sldId id="1377" r:id="rId74"/>
    <p:sldId id="2423" r:id="rId75"/>
    <p:sldId id="1382" r:id="rId76"/>
    <p:sldId id="1380" r:id="rId77"/>
    <p:sldId id="1381" r:id="rId78"/>
    <p:sldId id="2424" r:id="rId79"/>
    <p:sldId id="2625" r:id="rId80"/>
    <p:sldId id="2627" r:id="rId81"/>
    <p:sldId id="2628" r:id="rId82"/>
    <p:sldId id="2088" r:id="rId83"/>
    <p:sldId id="2213" r:id="rId84"/>
    <p:sldId id="2264" r:id="rId85"/>
    <p:sldId id="2411" r:id="rId86"/>
    <p:sldId id="2265" r:id="rId87"/>
    <p:sldId id="2529" r:id="rId88"/>
    <p:sldId id="2262" r:id="rId89"/>
    <p:sldId id="2049" r:id="rId90"/>
    <p:sldId id="2709" r:id="rId91"/>
    <p:sldId id="2710" r:id="rId92"/>
    <p:sldId id="2711" r:id="rId93"/>
    <p:sldId id="2712" r:id="rId94"/>
    <p:sldId id="2713" r:id="rId95"/>
    <p:sldId id="2715" r:id="rId96"/>
    <p:sldId id="2714" r:id="rId97"/>
    <p:sldId id="2082" r:id="rId98"/>
    <p:sldId id="1320" r:id="rId99"/>
    <p:sldId id="2412" r:id="rId100"/>
    <p:sldId id="2118" r:id="rId101"/>
    <p:sldId id="1393" r:id="rId102"/>
  </p:sldIdLst>
  <p:sldSz cx="12192000" cy="6858000"/>
  <p:notesSz cx="6797675" cy="9872345"/>
  <p:embeddedFontLst>
    <p:embeddedFont>
      <p:font typeface="Cera CY" panose="020B0604020202020204" charset="0"/>
      <p:regular r:id="rId107"/>
      <p:bold r:id="rId108"/>
    </p:embeddedFont>
    <p:embeddedFont>
      <p:font typeface="Gilroy" panose="00000500000000000000" pitchFamily="2" charset="-52"/>
      <p:regular r:id="rId109"/>
      <p:bold r:id="rId110"/>
      <p:italic r:id="rId111"/>
      <p:boldItalic r:id="rId112"/>
    </p:embeddedFont>
    <p:embeddedFont>
      <p:font typeface="GILROY-MEDIUM" panose="00000600000000000000" pitchFamily="2" charset="-52"/>
      <p:regular r:id="rId113"/>
    </p:embeddedFont>
    <p:embeddedFont>
      <p:font typeface="Roboto Light" panose="02000000000000000000" pitchFamily="2" charset="0"/>
      <p:regular r:id="rId114"/>
      <p:italic r:id="rId115"/>
    </p:embeddedFont>
    <p:embeddedFont>
      <p:font typeface="ROBOTO LIGHT2001047 LIGHT" charset="0"/>
      <p:regular r:id="rId116"/>
    </p:embeddedFont>
    <p:embeddedFont>
      <p:font typeface="Roboto Medium" panose="02000000000000000000" pitchFamily="2" charset="0"/>
      <p:regular r:id="rId117"/>
      <p:italic r:id="rId118"/>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6229A"/>
    <a:srgbClr val="033C6B"/>
    <a:srgbClr val="EBD3A3"/>
    <a:srgbClr val="EB006B"/>
    <a:srgbClr val="F6F3D2"/>
    <a:srgbClr val="1190D0"/>
    <a:srgbClr val="276DED"/>
    <a:srgbClr val="130369"/>
    <a:srgbClr val="E66F18"/>
    <a:srgbClr val="1190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æ·±è²æ ·å¼ 1 - å¼ºè°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æ·±è²æ ·å¼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196" autoAdjust="0"/>
  </p:normalViewPr>
  <p:slideViewPr>
    <p:cSldViewPr snapToGrid="0" showGuides="1">
      <p:cViewPr varScale="1">
        <p:scale>
          <a:sx n="82" d="100"/>
          <a:sy n="82" d="100"/>
        </p:scale>
        <p:origin x="307" y="72"/>
      </p:cViewPr>
      <p:guideLst>
        <p:guide pos="3595"/>
        <p:guide orient="horz" pos="2060"/>
      </p:guideLst>
    </p:cSldViewPr>
  </p:slideViewPr>
  <p:notesTextViewPr>
    <p:cViewPr>
      <p:scale>
        <a:sx n="65" d="100"/>
        <a:sy n="65" d="100"/>
      </p:scale>
      <p:origin x="0" y="0"/>
    </p:cViewPr>
  </p:notesTextViewPr>
  <p:sorterViewPr>
    <p:cViewPr varScale="1">
      <p:scale>
        <a:sx n="100" d="100"/>
        <a:sy n="100" d="100"/>
      </p:scale>
      <p:origin x="0" y="-5496"/>
    </p:cViewPr>
  </p:sorterViewPr>
  <p:notesViewPr>
    <p:cSldViewPr snapToGrid="0">
      <p:cViewPr varScale="1">
        <p:scale>
          <a:sx n="76" d="100"/>
          <a:sy n="76" d="100"/>
        </p:scale>
        <p:origin x="3520" y="192"/>
      </p:cViewPr>
      <p:guideLst/>
    </p:cSldViewPr>
  </p:notes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2.xml"/><Relationship Id="rId98" Type="http://schemas.openxmlformats.org/officeDocument/2006/relationships/slide" Target="slides/slide91.xml"/><Relationship Id="rId97" Type="http://schemas.openxmlformats.org/officeDocument/2006/relationships/slide" Target="slides/slide90.xml"/><Relationship Id="rId96" Type="http://schemas.openxmlformats.org/officeDocument/2006/relationships/slide" Target="slides/slide89.xml"/><Relationship Id="rId95" Type="http://schemas.openxmlformats.org/officeDocument/2006/relationships/slide" Target="slides/slide88.xml"/><Relationship Id="rId94" Type="http://schemas.openxmlformats.org/officeDocument/2006/relationships/slide" Target="slides/slide87.xml"/><Relationship Id="rId93" Type="http://schemas.openxmlformats.org/officeDocument/2006/relationships/slide" Target="slides/slide86.xml"/><Relationship Id="rId92" Type="http://schemas.openxmlformats.org/officeDocument/2006/relationships/slide" Target="slides/slide85.xml"/><Relationship Id="rId91" Type="http://schemas.openxmlformats.org/officeDocument/2006/relationships/slide" Target="slides/slide84.xml"/><Relationship Id="rId90" Type="http://schemas.openxmlformats.org/officeDocument/2006/relationships/slide" Target="slides/slide83.xml"/><Relationship Id="rId9" Type="http://schemas.openxmlformats.org/officeDocument/2006/relationships/slide" Target="slides/slide2.xml"/><Relationship Id="rId89" Type="http://schemas.openxmlformats.org/officeDocument/2006/relationships/slide" Target="slides/slide82.xml"/><Relationship Id="rId88" Type="http://schemas.openxmlformats.org/officeDocument/2006/relationships/slide" Target="slides/slide81.xml"/><Relationship Id="rId87" Type="http://schemas.openxmlformats.org/officeDocument/2006/relationships/slide" Target="slides/slide80.xml"/><Relationship Id="rId86" Type="http://schemas.openxmlformats.org/officeDocument/2006/relationships/slide" Target="slides/slide79.xml"/><Relationship Id="rId85" Type="http://schemas.openxmlformats.org/officeDocument/2006/relationships/slide" Target="slides/slide78.xml"/><Relationship Id="rId84" Type="http://schemas.openxmlformats.org/officeDocument/2006/relationships/slide" Target="slides/slide77.xml"/><Relationship Id="rId83" Type="http://schemas.openxmlformats.org/officeDocument/2006/relationships/slide" Target="slides/slide76.xml"/><Relationship Id="rId82" Type="http://schemas.openxmlformats.org/officeDocument/2006/relationships/slide" Target="slides/slide75.xml"/><Relationship Id="rId81" Type="http://schemas.openxmlformats.org/officeDocument/2006/relationships/slide" Target="slides/slide74.xml"/><Relationship Id="rId80" Type="http://schemas.openxmlformats.org/officeDocument/2006/relationships/slide" Target="slides/slide73.xml"/><Relationship Id="rId8" Type="http://schemas.openxmlformats.org/officeDocument/2006/relationships/notesMaster" Target="notesMasters/notesMaster1.xml"/><Relationship Id="rId79" Type="http://schemas.openxmlformats.org/officeDocument/2006/relationships/slide" Target="slides/slide72.xml"/><Relationship Id="rId78" Type="http://schemas.openxmlformats.org/officeDocument/2006/relationships/slide" Target="slides/slide71.xml"/><Relationship Id="rId77" Type="http://schemas.openxmlformats.org/officeDocument/2006/relationships/slide" Target="slides/slide70.xml"/><Relationship Id="rId76" Type="http://schemas.openxmlformats.org/officeDocument/2006/relationships/slide" Target="slides/slide69.xml"/><Relationship Id="rId75" Type="http://schemas.openxmlformats.org/officeDocument/2006/relationships/slide" Target="slides/slide68.xml"/><Relationship Id="rId74" Type="http://schemas.openxmlformats.org/officeDocument/2006/relationships/slide" Target="slides/slide67.xml"/><Relationship Id="rId73" Type="http://schemas.openxmlformats.org/officeDocument/2006/relationships/slide" Target="slides/slide66.xml"/><Relationship Id="rId72" Type="http://schemas.openxmlformats.org/officeDocument/2006/relationships/slide" Target="slides/slide65.xml"/><Relationship Id="rId71" Type="http://schemas.openxmlformats.org/officeDocument/2006/relationships/slide" Target="slides/slide64.xml"/><Relationship Id="rId70" Type="http://schemas.openxmlformats.org/officeDocument/2006/relationships/slide" Target="slides/slide63.xml"/><Relationship Id="rId7" Type="http://schemas.openxmlformats.org/officeDocument/2006/relationships/slide" Target="slides/slide1.xml"/><Relationship Id="rId69" Type="http://schemas.openxmlformats.org/officeDocument/2006/relationships/slide" Target="slides/slide62.xml"/><Relationship Id="rId68" Type="http://schemas.openxmlformats.org/officeDocument/2006/relationships/slide" Target="slides/slide61.xml"/><Relationship Id="rId67" Type="http://schemas.openxmlformats.org/officeDocument/2006/relationships/slide" Target="slides/slide60.xml"/><Relationship Id="rId66" Type="http://schemas.openxmlformats.org/officeDocument/2006/relationships/slide" Target="slides/slide59.xml"/><Relationship Id="rId65" Type="http://schemas.openxmlformats.org/officeDocument/2006/relationships/slide" Target="slides/slide58.xml"/><Relationship Id="rId64" Type="http://schemas.openxmlformats.org/officeDocument/2006/relationships/slide" Target="slides/slide57.xml"/><Relationship Id="rId63" Type="http://schemas.openxmlformats.org/officeDocument/2006/relationships/slide" Target="slides/slide56.xml"/><Relationship Id="rId62" Type="http://schemas.openxmlformats.org/officeDocument/2006/relationships/slide" Target="slides/slide55.xml"/><Relationship Id="rId61" Type="http://schemas.openxmlformats.org/officeDocument/2006/relationships/slide" Target="slides/slide54.xml"/><Relationship Id="rId60" Type="http://schemas.openxmlformats.org/officeDocument/2006/relationships/slide" Target="slides/slide53.xml"/><Relationship Id="rId6" Type="http://schemas.openxmlformats.org/officeDocument/2006/relationships/slideMaster" Target="slideMasters/slideMaster5.xml"/><Relationship Id="rId59" Type="http://schemas.openxmlformats.org/officeDocument/2006/relationships/slide" Target="slides/slide52.xml"/><Relationship Id="rId58" Type="http://schemas.openxmlformats.org/officeDocument/2006/relationships/slide" Target="slides/slide51.xml"/><Relationship Id="rId57" Type="http://schemas.openxmlformats.org/officeDocument/2006/relationships/slide" Target="slides/slide50.xml"/><Relationship Id="rId56" Type="http://schemas.openxmlformats.org/officeDocument/2006/relationships/slide" Target="slides/slide49.xml"/><Relationship Id="rId55" Type="http://schemas.openxmlformats.org/officeDocument/2006/relationships/slide" Target="slides/slide48.xml"/><Relationship Id="rId54" Type="http://schemas.openxmlformats.org/officeDocument/2006/relationships/slide" Target="slides/slide47.xml"/><Relationship Id="rId53" Type="http://schemas.openxmlformats.org/officeDocument/2006/relationships/slide" Target="slides/slide46.xml"/><Relationship Id="rId52" Type="http://schemas.openxmlformats.org/officeDocument/2006/relationships/slide" Target="slides/slide45.xml"/><Relationship Id="rId51" Type="http://schemas.openxmlformats.org/officeDocument/2006/relationships/slide" Target="slides/slide44.xml"/><Relationship Id="rId50" Type="http://schemas.openxmlformats.org/officeDocument/2006/relationships/slide" Target="slides/slide43.xml"/><Relationship Id="rId5" Type="http://schemas.openxmlformats.org/officeDocument/2006/relationships/slideMaster" Target="slideMasters/slideMaster4.xml"/><Relationship Id="rId49" Type="http://schemas.openxmlformats.org/officeDocument/2006/relationships/slide" Target="slides/slide42.xml"/><Relationship Id="rId48" Type="http://schemas.openxmlformats.org/officeDocument/2006/relationships/slide" Target="slides/slide41.xml"/><Relationship Id="rId47" Type="http://schemas.openxmlformats.org/officeDocument/2006/relationships/slide" Target="slides/slide40.xml"/><Relationship Id="rId46" Type="http://schemas.openxmlformats.org/officeDocument/2006/relationships/slide" Target="slides/slide39.xml"/><Relationship Id="rId45" Type="http://schemas.openxmlformats.org/officeDocument/2006/relationships/slide" Target="slides/slide38.xml"/><Relationship Id="rId44" Type="http://schemas.openxmlformats.org/officeDocument/2006/relationships/slide" Target="slides/slide37.xml"/><Relationship Id="rId43" Type="http://schemas.openxmlformats.org/officeDocument/2006/relationships/slide" Target="slides/slide36.xml"/><Relationship Id="rId42" Type="http://schemas.openxmlformats.org/officeDocument/2006/relationships/slide" Target="slides/slide35.xml"/><Relationship Id="rId41" Type="http://schemas.openxmlformats.org/officeDocument/2006/relationships/slide" Target="slides/slide34.xml"/><Relationship Id="rId40" Type="http://schemas.openxmlformats.org/officeDocument/2006/relationships/slide" Target="slides/slide33.xml"/><Relationship Id="rId4" Type="http://schemas.openxmlformats.org/officeDocument/2006/relationships/slideMaster" Target="slideMasters/slideMaster3.xml"/><Relationship Id="rId39" Type="http://schemas.openxmlformats.org/officeDocument/2006/relationships/slide" Target="slides/slide32.xml"/><Relationship Id="rId38" Type="http://schemas.openxmlformats.org/officeDocument/2006/relationships/slide" Target="slides/slide31.xml"/><Relationship Id="rId37" Type="http://schemas.openxmlformats.org/officeDocument/2006/relationships/slide" Target="slides/slide30.xml"/><Relationship Id="rId36" Type="http://schemas.openxmlformats.org/officeDocument/2006/relationships/slide" Target="slides/slide29.xml"/><Relationship Id="rId35" Type="http://schemas.openxmlformats.org/officeDocument/2006/relationships/slide" Target="slides/slide28.xml"/><Relationship Id="rId34" Type="http://schemas.openxmlformats.org/officeDocument/2006/relationships/slide" Target="slides/slide27.xml"/><Relationship Id="rId33" Type="http://schemas.openxmlformats.org/officeDocument/2006/relationships/slide" Target="slides/slide26.xml"/><Relationship Id="rId32" Type="http://schemas.openxmlformats.org/officeDocument/2006/relationships/slide" Target="slides/slide25.xml"/><Relationship Id="rId31" Type="http://schemas.openxmlformats.org/officeDocument/2006/relationships/slide" Target="slides/slide24.xml"/><Relationship Id="rId30" Type="http://schemas.openxmlformats.org/officeDocument/2006/relationships/slide" Target="slides/slide23.xml"/><Relationship Id="rId3" Type="http://schemas.openxmlformats.org/officeDocument/2006/relationships/slideMaster" Target="slideMasters/slideMaster2.xml"/><Relationship Id="rId29" Type="http://schemas.openxmlformats.org/officeDocument/2006/relationships/slide" Target="slides/slide22.xml"/><Relationship Id="rId28" Type="http://schemas.openxmlformats.org/officeDocument/2006/relationships/slide" Target="slides/slide21.xml"/><Relationship Id="rId27" Type="http://schemas.openxmlformats.org/officeDocument/2006/relationships/slide" Target="slides/slide20.xml"/><Relationship Id="rId26" Type="http://schemas.openxmlformats.org/officeDocument/2006/relationships/slide" Target="slides/slide19.xml"/><Relationship Id="rId25" Type="http://schemas.openxmlformats.org/officeDocument/2006/relationships/slide" Target="slides/slide18.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8" Type="http://schemas.openxmlformats.org/officeDocument/2006/relationships/font" Target="fonts/font12.fntdata"/><Relationship Id="rId117" Type="http://schemas.openxmlformats.org/officeDocument/2006/relationships/font" Target="fonts/font11.fntdata"/><Relationship Id="rId116" Type="http://schemas.openxmlformats.org/officeDocument/2006/relationships/font" Target="fonts/font10.fntdata"/><Relationship Id="rId115" Type="http://schemas.openxmlformats.org/officeDocument/2006/relationships/font" Target="fonts/font9.fntdata"/><Relationship Id="rId114" Type="http://schemas.openxmlformats.org/officeDocument/2006/relationships/font" Target="fonts/font8.fntdata"/><Relationship Id="rId113" Type="http://schemas.openxmlformats.org/officeDocument/2006/relationships/font" Target="fonts/font7.fntdata"/><Relationship Id="rId112" Type="http://schemas.openxmlformats.org/officeDocument/2006/relationships/font" Target="fonts/font6.fntdata"/><Relationship Id="rId111" Type="http://schemas.openxmlformats.org/officeDocument/2006/relationships/font" Target="fonts/font5.fntdata"/><Relationship Id="rId110" Type="http://schemas.openxmlformats.org/officeDocument/2006/relationships/font" Target="fonts/font4.fntdata"/><Relationship Id="rId11" Type="http://schemas.openxmlformats.org/officeDocument/2006/relationships/slide" Target="slides/slide4.xml"/><Relationship Id="rId109" Type="http://schemas.openxmlformats.org/officeDocument/2006/relationships/font" Target="fonts/font3.fntdata"/><Relationship Id="rId108" Type="http://schemas.openxmlformats.org/officeDocument/2006/relationships/font" Target="fonts/font2.fntdata"/><Relationship Id="rId107" Type="http://schemas.openxmlformats.org/officeDocument/2006/relationships/font" Target="fonts/font1.fntdata"/><Relationship Id="rId106" Type="http://schemas.openxmlformats.org/officeDocument/2006/relationships/tableStyles" Target="tableStyles.xml"/><Relationship Id="rId105" Type="http://schemas.openxmlformats.org/officeDocument/2006/relationships/viewProps" Target="viewProps.xml"/><Relationship Id="rId104" Type="http://schemas.openxmlformats.org/officeDocument/2006/relationships/presProps" Target="presProps.xml"/><Relationship Id="rId103" Type="http://schemas.openxmlformats.org/officeDocument/2006/relationships/handoutMaster" Target="handoutMasters/handoutMaster1.xml"/><Relationship Id="rId102" Type="http://schemas.openxmlformats.org/officeDocument/2006/relationships/slide" Target="slides/slide95.xml"/><Relationship Id="rId101" Type="http://schemas.openxmlformats.org/officeDocument/2006/relationships/slide" Target="slides/slide94.xml"/><Relationship Id="rId100" Type="http://schemas.openxmlformats.org/officeDocument/2006/relationships/slide" Target="slides/slide93.xml"/><Relationship Id="rId10" Type="http://schemas.openxmlformats.org/officeDocument/2006/relationships/slide" Target="slides/slide3.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5332"/>
          </a:xfrm>
          <a:prstGeom prst="rect">
            <a:avLst/>
          </a:prstGeom>
        </p:spPr>
        <p:txBody>
          <a:bodyPr vert="horz" lIns="91440" tIns="45720" rIns="91440" bIns="45720" rtlCol="0"/>
          <a:lstStyle>
            <a:lvl1pPr algn="l">
              <a:defRPr sz="1190"/>
            </a:lvl1pPr>
          </a:lstStyle>
          <a:p>
            <a:endParaRPr lang="en-US"/>
          </a:p>
        </p:txBody>
      </p:sp>
      <p:sp>
        <p:nvSpPr>
          <p:cNvPr id="3" name="Date Placeholder 2"/>
          <p:cNvSpPr>
            <a:spLocks noGrp="1"/>
          </p:cNvSpPr>
          <p:nvPr>
            <p:ph type="dt" sz="quarter" idx="1"/>
          </p:nvPr>
        </p:nvSpPr>
        <p:spPr>
          <a:xfrm>
            <a:off x="3850443" y="0"/>
            <a:ext cx="2945659" cy="495332"/>
          </a:xfrm>
          <a:prstGeom prst="rect">
            <a:avLst/>
          </a:prstGeom>
        </p:spPr>
        <p:txBody>
          <a:bodyPr vert="horz" lIns="91440" tIns="45720" rIns="91440" bIns="45720" rtlCol="0"/>
          <a:lstStyle>
            <a:lvl1pPr algn="r">
              <a:defRPr sz="119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9377014"/>
            <a:ext cx="2945659" cy="495331"/>
          </a:xfrm>
          <a:prstGeom prst="rect">
            <a:avLst/>
          </a:prstGeom>
        </p:spPr>
        <p:txBody>
          <a:bodyPr vert="horz" lIns="91440" tIns="45720" rIns="91440" bIns="45720" rtlCol="0" anchor="b"/>
          <a:lstStyle>
            <a:lvl1pPr algn="l">
              <a:defRPr sz="1190"/>
            </a:lvl1pPr>
          </a:lstStyle>
          <a:p>
            <a:endParaRPr lang="en-US"/>
          </a:p>
        </p:txBody>
      </p:sp>
      <p:sp>
        <p:nvSpPr>
          <p:cNvPr id="5" name="Slide Number Placeholder 4"/>
          <p:cNvSpPr>
            <a:spLocks noGrp="1"/>
          </p:cNvSpPr>
          <p:nvPr>
            <p:ph type="sldNum" sz="quarter" idx="3"/>
          </p:nvPr>
        </p:nvSpPr>
        <p:spPr>
          <a:xfrm>
            <a:off x="3850443" y="9377014"/>
            <a:ext cx="2945659" cy="495331"/>
          </a:xfrm>
          <a:prstGeom prst="rect">
            <a:avLst/>
          </a:prstGeom>
        </p:spPr>
        <p:txBody>
          <a:bodyPr vert="horz" lIns="91440" tIns="45720" rIns="91440" bIns="45720" rtlCol="0" anchor="b"/>
          <a:lstStyle>
            <a:lvl1pPr algn="r">
              <a:defRPr sz="119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1" y="0"/>
            <a:ext cx="2945659" cy="49534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50444" y="0"/>
            <a:ext cx="2945659" cy="495348"/>
          </a:xfrm>
          <a:prstGeom prst="rect">
            <a:avLst/>
          </a:prstGeom>
        </p:spPr>
        <p:txBody>
          <a:bodyPr vert="horz" lIns="91440" tIns="45720" rIns="91440" bIns="45720" rtlCol="0"/>
          <a:lstStyle>
            <a:lvl1pPr algn="r">
              <a:defRPr sz="1200"/>
            </a:lvl1pPr>
          </a:lstStyle>
          <a:p>
            <a:fld id="{624DFB2E-8D7A-4A8C-891A-18978D16FAF0}" type="datetimeFigureOut">
              <a:rPr lang="ru-RU" smtClean="0"/>
            </a:fld>
            <a:endParaRPr lang="ru-RU"/>
          </a:p>
        </p:txBody>
      </p:sp>
      <p:sp>
        <p:nvSpPr>
          <p:cNvPr id="4" name="Образ слайда 3"/>
          <p:cNvSpPr>
            <a:spLocks noGrp="1" noRot="1" noChangeAspect="1"/>
          </p:cNvSpPr>
          <p:nvPr>
            <p:ph type="sldImg" idx="2"/>
          </p:nvPr>
        </p:nvSpPr>
        <p:spPr>
          <a:xfrm>
            <a:off x="438150" y="1235075"/>
            <a:ext cx="5921375" cy="3330575"/>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79768" y="4751219"/>
            <a:ext cx="5438140" cy="3887361"/>
          </a:xfrm>
          <a:prstGeom prst="rect">
            <a:avLst/>
          </a:prstGeom>
        </p:spPr>
        <p:txBody>
          <a:bodyPr vert="horz" lIns="91440" tIns="45720" rIns="91440" bIns="45720" rtlCol="0"/>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6" name="Нижний колонтитул 5"/>
          <p:cNvSpPr>
            <a:spLocks noGrp="1"/>
          </p:cNvSpPr>
          <p:nvPr>
            <p:ph type="ftr" sz="quarter" idx="4"/>
          </p:nvPr>
        </p:nvSpPr>
        <p:spPr>
          <a:xfrm>
            <a:off x="1" y="9377318"/>
            <a:ext cx="2945659" cy="49534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50444" y="9377318"/>
            <a:ext cx="2945659" cy="495347"/>
          </a:xfrm>
          <a:prstGeom prst="rect">
            <a:avLst/>
          </a:prstGeom>
        </p:spPr>
        <p:txBody>
          <a:bodyPr vert="horz" lIns="91440" tIns="45720" rIns="91440" bIns="45720" rtlCol="0" anchor="b"/>
          <a:lstStyle>
            <a:lvl1pPr algn="r">
              <a:defRPr sz="1200"/>
            </a:lvl1pPr>
          </a:lstStyle>
          <a:p>
            <a:fld id="{4943E8CE-A423-405A-A43A-4221B919A06B}" type="slidenum">
              <a:rPr lang="ru-RU" smtClean="0"/>
            </a:fld>
            <a:endParaRPr lang="ru-RU"/>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4943E8CE-A423-405A-A43A-4221B919A06B}" type="slidenum">
              <a:rPr lang="ru-RU" smtClean="0"/>
            </a:fld>
            <a:endParaRPr lang="ru-RU"/>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лучше картинкой, а это словами</a:t>
            </a:r>
            <a:endParaRPr lang="en-US" altLang="en-US"/>
          </a:p>
          <a:p>
            <a:endParaRPr lang="en-US" altLang="en-US"/>
          </a:p>
          <a:p>
            <a:r>
              <a:rPr lang="en-US" altLang="en-US">
                <a:ln w="6600">
                  <a:solidFill>
                    <a:schemeClr val="accent2"/>
                  </a:solidFill>
                  <a:prstDash val="solid"/>
                </a:ln>
                <a:solidFill>
                  <a:srgbClr val="FFFFFF"/>
                </a:solidFill>
                <a:effectLst>
                  <a:glow rad="127000">
                    <a:srgbClr val="C00000"/>
                  </a:glow>
                  <a:outerShdw dist="38100" dir="2700000" algn="tl" rotWithShape="0">
                    <a:schemeClr val="accent2"/>
                  </a:outerShdw>
                </a:effectLst>
                <a:sym typeface="+mn-ea"/>
              </a:rPr>
              <a:t>Loss function: </a:t>
            </a:r>
            <a:r>
              <a:rPr lang="en-US" altLang="en-US"/>
              <a:t>These functions evaluate the "error" or "discrepancy" between the model's predictions and the actual values. In ML, they serve as the basis for learning, since the model optimization process is aimed at minimizing these losses.</a:t>
            </a:r>
            <a:endParaRPr lang="en-US" altLang="en-US"/>
          </a:p>
          <a:p>
            <a:endParaRPr lang="en-US" altLang="en-US"/>
          </a:p>
          <a:p>
            <a:r>
              <a:rPr lang="en-US" altLang="en-US"/>
              <a:t>Gradient Descent is an iterative optimization process that searches for an objective function’s optimum value (Minimum/Maximum). It is one of the most used methods for changing a model’s parameters in order to reduce a cost function in machine learning projects.  </a:t>
            </a:r>
            <a:endParaRPr lang="en-US" altLang="en-US"/>
          </a:p>
          <a:p>
            <a:endParaRPr lang="en-US" altLang="en-US"/>
          </a:p>
          <a:p>
            <a:r>
              <a:rPr lang="en-US" altLang="en-US"/>
              <a:t>The primary goal of gradient descent is to identify the model parameters that provide the maximum accuracy on both training and test datasets. In gradient descent, the gradient is a vector pointing in the general direction of the function’s steepest rise at a particular point. The algorithm might gradually drop towards lower values of the function by moving in the opposite direction of the gradient, until reaching the minimum of the function.</a:t>
            </a:r>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лучше картинкой, а это словами</a:t>
            </a:r>
            <a:endParaRPr lang="en-US" altLang="en-US"/>
          </a:p>
          <a:p>
            <a:endParaRPr lang="en-US" altLang="en-US"/>
          </a:p>
          <a:p>
            <a:r>
              <a:rPr lang="en-US" altLang="en-US">
                <a:ln w="6600">
                  <a:solidFill>
                    <a:schemeClr val="accent2"/>
                  </a:solidFill>
                  <a:prstDash val="solid"/>
                </a:ln>
                <a:solidFill>
                  <a:srgbClr val="FFFFFF"/>
                </a:solidFill>
                <a:effectLst>
                  <a:glow rad="127000">
                    <a:srgbClr val="C00000"/>
                  </a:glow>
                  <a:outerShdw dist="38100" dir="2700000" algn="tl" rotWithShape="0">
                    <a:schemeClr val="accent2"/>
                  </a:outerShdw>
                </a:effectLst>
                <a:sym typeface="+mn-ea"/>
              </a:rPr>
              <a:t>Loss function: </a:t>
            </a:r>
            <a:r>
              <a:rPr lang="en-US" altLang="en-US"/>
              <a:t>These functions evaluate the "error" or "discrepancy" between the model's predictions and the actual values. In ML, they serve as the basis for learning, since the model optimization process is aimed at minimizing these losses.</a:t>
            </a:r>
            <a:endParaRPr lang="en-US" altLang="en-US"/>
          </a:p>
          <a:p>
            <a:endParaRPr lang="en-US" altLang="en-US"/>
          </a:p>
          <a:p>
            <a:r>
              <a:rPr lang="en-US" altLang="en-US"/>
              <a:t>Gradient Descent is an iterative optimization process that searches for an objective function’s optimum value (Minimum/Maximum). It is one of the most used methods for changing a model’s parameters in order to reduce a cost function in machine learning projects.  </a:t>
            </a:r>
            <a:endParaRPr lang="en-US" altLang="en-US"/>
          </a:p>
          <a:p>
            <a:endParaRPr lang="en-US" altLang="en-US"/>
          </a:p>
          <a:p>
            <a:r>
              <a:rPr lang="en-US" altLang="en-US"/>
              <a:t>The primary goal of gradient descent is to identify the model parameters that provide the maximum accuracy on both training and test datasets. In gradient descent, the gradient is a vector pointing in the general direction of the function’s steepest rise at a particular point. The algorithm might gradually drop towards lower values of the function by moving in the opposite direction of the gradient, until reaching the minimum of the function.</a:t>
            </a:r>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лучше картинкой, а это словами</a:t>
            </a:r>
            <a:endParaRPr lang="en-US" altLang="en-US"/>
          </a:p>
          <a:p>
            <a:endParaRPr lang="en-US" altLang="en-US"/>
          </a:p>
          <a:p>
            <a:r>
              <a:rPr lang="en-US" altLang="en-US">
                <a:ln w="6600">
                  <a:solidFill>
                    <a:schemeClr val="accent2"/>
                  </a:solidFill>
                  <a:prstDash val="solid"/>
                </a:ln>
                <a:solidFill>
                  <a:srgbClr val="FFFFFF"/>
                </a:solidFill>
                <a:effectLst>
                  <a:glow rad="127000">
                    <a:srgbClr val="C00000"/>
                  </a:glow>
                  <a:outerShdw dist="38100" dir="2700000" algn="tl" rotWithShape="0">
                    <a:schemeClr val="accent2"/>
                  </a:outerShdw>
                </a:effectLst>
                <a:sym typeface="+mn-ea"/>
              </a:rPr>
              <a:t>Loss function: </a:t>
            </a:r>
            <a:r>
              <a:rPr lang="en-US" altLang="en-US"/>
              <a:t>These functions evaluate the "error" or "discrepancy" between the model's predictions and the actual values. In ML, they serve as the basis for learning, since the model optimization process is aimed at minimizing these losses.</a:t>
            </a:r>
            <a:endParaRPr lang="en-US" altLang="en-US"/>
          </a:p>
          <a:p>
            <a:endParaRPr lang="en-US" altLang="en-US"/>
          </a:p>
          <a:p>
            <a:r>
              <a:rPr lang="en-US" altLang="en-US"/>
              <a:t>Gradient Descent is an iterative optimization process that searches for an objective function’s optimum value (Minimum/Maximum). It is one of the most used methods for changing a model’s parameters in order to reduce a cost function in machine learning projects.  </a:t>
            </a:r>
            <a:endParaRPr lang="en-US" altLang="en-US"/>
          </a:p>
          <a:p>
            <a:endParaRPr lang="en-US" altLang="en-US"/>
          </a:p>
          <a:p>
            <a:r>
              <a:rPr lang="en-US" altLang="en-US"/>
              <a:t>The primary goal of gradient descent is to identify the model parameters that provide the maximum accuracy on both training and test datasets. In gradient descent, the gradient is a vector pointing in the general direction of the function’s steepest rise at a particular point. The algorithm might gradually drop towards lower values of the function by moving in the opposite direction of the gradient, until reaching the minimum of the function.</a:t>
            </a:r>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лучше картинкой, а это словами</a:t>
            </a:r>
            <a:endParaRPr lang="en-US" altLang="en-US"/>
          </a:p>
          <a:p>
            <a:endParaRPr lang="en-US" altLang="en-US"/>
          </a:p>
          <a:p>
            <a:r>
              <a:rPr lang="en-US" altLang="en-US">
                <a:ln w="6600">
                  <a:solidFill>
                    <a:schemeClr val="accent2"/>
                  </a:solidFill>
                  <a:prstDash val="solid"/>
                </a:ln>
                <a:solidFill>
                  <a:srgbClr val="FFFFFF"/>
                </a:solidFill>
                <a:effectLst>
                  <a:glow rad="127000">
                    <a:srgbClr val="C00000"/>
                  </a:glow>
                  <a:outerShdw dist="38100" dir="2700000" algn="tl" rotWithShape="0">
                    <a:schemeClr val="accent2"/>
                  </a:outerShdw>
                </a:effectLst>
                <a:sym typeface="+mn-ea"/>
              </a:rPr>
              <a:t>Loss function: </a:t>
            </a:r>
            <a:r>
              <a:rPr lang="en-US" altLang="en-US"/>
              <a:t>These functions evaluate the "error" or "discrepancy" between the model's predictions and the actual values. In ML, they serve as the basis for learning, since the model optimization process is aimed at minimizing these losses.</a:t>
            </a:r>
            <a:endParaRPr lang="en-US" altLang="en-US"/>
          </a:p>
          <a:p>
            <a:endParaRPr lang="en-US" altLang="en-US"/>
          </a:p>
          <a:p>
            <a:r>
              <a:rPr lang="en-US" altLang="en-US"/>
              <a:t>Gradient Descent is an iterative optimization process that searches for an objective function’s optimum value (Minimum/Maximum). It is one of the most used methods for changing a model’s parameters in order to reduce a cost function in machine learning projects.  </a:t>
            </a:r>
            <a:endParaRPr lang="en-US" altLang="en-US"/>
          </a:p>
          <a:p>
            <a:endParaRPr lang="en-US" altLang="en-US"/>
          </a:p>
          <a:p>
            <a:r>
              <a:rPr lang="en-US" altLang="en-US"/>
              <a:t>The primary goal of gradient descent is to identify the model parameters that provide the maximum accuracy on both training and test datasets. In gradient descent, the gradient is a vector pointing in the general direction of the function’s steepest rise at a particular point. The algorithm might gradually drop towards lower values of the function by moving in the opposite direction of the gradient, until reaching the minimum of the function.</a:t>
            </a:r>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посмотреть статью Ежика</a:t>
            </a:r>
            <a:endParaRPr lang="en-US" altLang="en-US"/>
          </a:p>
          <a:p>
            <a:r>
              <a:rPr lang="en-US" altLang="en-US">
                <a:solidFill>
                  <a:schemeClr val="bg2"/>
                </a:solidFill>
                <a:effectLst>
                  <a:innerShdw blurRad="63500" dist="50800" dir="13500000">
                    <a:srgbClr val="000000">
                      <a:alpha val="50000"/>
                    </a:srgbClr>
                  </a:innerShdw>
                </a:effectLst>
                <a:sym typeface="+mn-ea"/>
              </a:rPr>
              <a:t>QR: </a:t>
            </a:r>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разделить наши от ваниллы</a:t>
            </a:r>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разделить наши от ваниллы</a:t>
            </a:r>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разделить наши от ваниллы</a:t>
            </a:r>
            <a:endParaRPr lang="en-US"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может быть словами</a:t>
            </a:r>
            <a:endParaRPr lang="en-US" altLang="en-US"/>
          </a:p>
          <a:p>
            <a:r>
              <a:rPr lang="en-US" altLang="en-US"/>
              <a:t>imit, данных нет в ноде</a:t>
            </a:r>
            <a:endParaRPr lang="en-US"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может быть словами</a:t>
            </a:r>
            <a:endParaRPr lang="en-US" altLang="en-US"/>
          </a:p>
          <a:p>
            <a:r>
              <a:rPr lang="en-US" altLang="en-US"/>
              <a:t>imit, данных нет в ноде</a:t>
            </a:r>
            <a:endParaRPr lang="en-US"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может быть словами</a:t>
            </a:r>
            <a:endParaRPr lang="en-US" altLang="en-US"/>
          </a:p>
          <a:p>
            <a:r>
              <a:rPr lang="en-US" altLang="en-US"/>
              <a:t>imit, данных нет в ноде</a:t>
            </a:r>
            <a:endParaRPr lang="en-US"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многомерные гистограммы</a:t>
            </a:r>
            <a:endParaRPr lang="en-US" altLang="en-US"/>
          </a:p>
          <a:p>
            <a:r>
              <a:rPr lang="en-US" altLang="en-US"/>
              <a:t>Pros:</a:t>
            </a:r>
            <a:endParaRPr lang="en-US" altLang="en-US"/>
          </a:p>
          <a:p>
            <a:r>
              <a:rPr lang="en-US" altLang="en-US"/>
              <a:t>● Solve the problem</a:t>
            </a:r>
            <a:endParaRPr lang="en-US" altLang="en-US"/>
          </a:p>
          <a:p>
            <a:r>
              <a:rPr lang="en-US" altLang="en-US"/>
              <a:t>● Have theoretical guarantees</a:t>
            </a:r>
            <a:endParaRPr lang="en-US" altLang="en-US"/>
          </a:p>
          <a:p>
            <a:r>
              <a:rPr lang="en-US" altLang="en-US"/>
              <a:t>Contras:</a:t>
            </a:r>
            <a:endParaRPr lang="en-US" altLang="en-US"/>
          </a:p>
          <a:p>
            <a:r>
              <a:rPr lang="en-US" altLang="en-US"/>
              <a:t>● Dimensionality curse</a:t>
            </a:r>
            <a:endParaRPr lang="en-US" altLang="en-US"/>
          </a:p>
          <a:p>
            <a:r>
              <a:rPr lang="en-US" altLang="en-US"/>
              <a:t>● Require memory</a:t>
            </a:r>
            <a:endParaRPr lang="en-US" altLang="en-US"/>
          </a:p>
          <a:p>
            <a:r>
              <a:rPr lang="en-US" altLang="en-US"/>
              <a:t>● Require time for building or updating</a:t>
            </a:r>
            <a:endParaRPr lang="en-US" altLang="en-US"/>
          </a:p>
          <a:p>
            <a:r>
              <a:rPr lang="en-US" altLang="en-US"/>
              <a:t>● Not clear which of all possible</a:t>
            </a:r>
            <a:endParaRPr lang="en-US" altLang="en-US"/>
          </a:p>
          <a:p>
            <a:r>
              <a:rPr lang="en-US" altLang="en-US"/>
              <a:t>column subsets are needed</a:t>
            </a:r>
            <a:endParaRPr lang="en-US" altLang="en-US"/>
          </a:p>
          <a:p>
            <a:r>
              <a:rPr lang="en-US" altLang="en-US"/>
              <a:t>● Correlation tests are slow</a:t>
            </a:r>
            <a:endParaRPr lang="en-US" altLang="en-US"/>
          </a:p>
          <a:p>
            <a:endParaRPr lang="en-US" altLang="en-US"/>
          </a:p>
          <a:p>
            <a:r>
              <a:rPr lang="en-US" altLang="en-US"/>
              <a:t>Первый способ заключается в построении многомерных гистограмм. Проблема этого способа заключается в том, что с увеличением размерности многомерная гистограмма требует экспоненциально растущее количество ресурсов для сохранения той же точности. Поэтому приходится ограничиваться гистограммами маленькой размерности (2-8 измерений). Отсюда следует вторая проблема этого метода: нужно каким-то образом понять, для каких пар (или троек, или четверок...) столбцов имеет смысл строить многомерные гистограммы, а для каких необязательно.</a:t>
            </a:r>
            <a:endParaRPr lang="en-US" altLang="en-US"/>
          </a:p>
          <a:p>
            <a:r>
              <a:rPr lang="en-US" altLang="en-US"/>
              <a:t>Чтобы решить эту проблему, требуется либо хороший администратор, который будет изучать планы ресурсоемких запросов, определять корреляции между столбцами и вручную указывать, какие гистограммы нужно достроить, либо программное средство, которое с помощью статистических тестов попытается найти зависимые друг от друга столбцы. Однако не для всех зависимых столбцов имеет смысл строить гистограммы, поэтому программное средство также должно анализировать совместную встречаемость столбцов в запросах. В настоящий момент существуют патчи, позволяющие использовать в PostgreSQL многомерные гистограммы, но в них администратору требуется вручную задавать, для каких столбцов эти многомерные гистограммы должны быть построены.</a:t>
            </a:r>
            <a:endParaRPr lang="en-US" altLang="en-US"/>
          </a:p>
          <a:p>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Тезисы вместо предложений - везде</a:t>
            </a:r>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многомерные гистограммы</a:t>
            </a:r>
            <a:endParaRPr lang="en-US" altLang="en-US"/>
          </a:p>
          <a:p>
            <a:r>
              <a:rPr lang="en-US" altLang="en-US"/>
              <a:t>Pros:</a:t>
            </a:r>
            <a:endParaRPr lang="en-US" altLang="en-US"/>
          </a:p>
          <a:p>
            <a:r>
              <a:rPr lang="en-US" altLang="en-US"/>
              <a:t>● Solve the problem</a:t>
            </a:r>
            <a:endParaRPr lang="en-US" altLang="en-US"/>
          </a:p>
          <a:p>
            <a:r>
              <a:rPr lang="en-US" altLang="en-US"/>
              <a:t>● Have theoretical guarantees</a:t>
            </a:r>
            <a:endParaRPr lang="en-US" altLang="en-US"/>
          </a:p>
          <a:p>
            <a:r>
              <a:rPr lang="en-US" altLang="en-US"/>
              <a:t>Contras:</a:t>
            </a:r>
            <a:endParaRPr lang="en-US" altLang="en-US"/>
          </a:p>
          <a:p>
            <a:r>
              <a:rPr lang="en-US" altLang="en-US"/>
              <a:t>● Dimensionality curse</a:t>
            </a:r>
            <a:endParaRPr lang="en-US" altLang="en-US"/>
          </a:p>
          <a:p>
            <a:r>
              <a:rPr lang="en-US" altLang="en-US"/>
              <a:t>● Require memory</a:t>
            </a:r>
            <a:endParaRPr lang="en-US" altLang="en-US"/>
          </a:p>
          <a:p>
            <a:r>
              <a:rPr lang="en-US" altLang="en-US"/>
              <a:t>● Require time for building or updating</a:t>
            </a:r>
            <a:endParaRPr lang="en-US" altLang="en-US"/>
          </a:p>
          <a:p>
            <a:r>
              <a:rPr lang="en-US" altLang="en-US"/>
              <a:t>● Not clear which of all possible</a:t>
            </a:r>
            <a:endParaRPr lang="en-US" altLang="en-US"/>
          </a:p>
          <a:p>
            <a:r>
              <a:rPr lang="en-US" altLang="en-US"/>
              <a:t>column subsets are needed</a:t>
            </a:r>
            <a:endParaRPr lang="en-US" altLang="en-US"/>
          </a:p>
          <a:p>
            <a:r>
              <a:rPr lang="en-US" altLang="en-US"/>
              <a:t>● Correlation tests are slow</a:t>
            </a:r>
            <a:endParaRPr lang="en-US" altLang="en-US"/>
          </a:p>
          <a:p>
            <a:endParaRPr lang="en-US" altLang="en-US"/>
          </a:p>
          <a:p>
            <a:r>
              <a:rPr lang="en-US" altLang="en-US"/>
              <a:t>Первый способ заключается в построении многомерных гистограмм. Проблема этого способа заключается в том, что с увеличением размерности многомерная гистограмма требует экспоненциально растущее количество ресурсов для сохранения той же точности. Поэтому приходится ограничиваться гистограммами маленькой размерности (2-8 измерений). Отсюда следует вторая проблема этого метода: нужно каким-то образом понять, для каких пар (или троек, или четверок...) столбцов имеет смысл строить многомерные гистограммы, а для каких необязательно.</a:t>
            </a:r>
            <a:endParaRPr lang="en-US" altLang="en-US"/>
          </a:p>
          <a:p>
            <a:r>
              <a:rPr lang="en-US" altLang="en-US"/>
              <a:t>Чтобы решить эту проблему, требуется либо хороший администратор, который будет изучать планы ресурсоемких запросов, определять корреляции между столбцами и вручную указывать, какие гистограммы нужно достроить, либо программное средство, которое с помощью статистических тестов попытается найти зависимые друг от друга столбцы. Однако не для всех зависимых столбцов имеет смысл строить гистограммы, поэтому программное средство также должно анализировать совместную встречаемость столбцов в запросах. В настоящий момент существуют патчи, позволяющие использовать в PostgreSQL многомерные гистограммы, но в них администратору требуется вручную задавать, для каких столбцов эти многомерные гистограммы должны быть построены.</a:t>
            </a:r>
            <a:endParaRPr lang="en-US" altLang="en-US"/>
          </a:p>
          <a:p>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sym typeface="+mn-ea"/>
              </a:rPr>
              <a:t>Данные — это набор объектов. В нашем случае объектом является совокупность условий в одной вершине плана. По этим условиям и их маргинальным выборочностям нам требуется предсказать совместную выборочность.</a:t>
            </a:r>
            <a:endParaRPr lang="en-US"/>
          </a:p>
          <a:p>
            <a:endParaRPr lang="en-US"/>
          </a:p>
          <a:p>
            <a:r>
              <a:rPr lang="en-US">
                <a:sym typeface="+mn-ea"/>
              </a:rPr>
              <a:t>Наблюдаемыми признаками вершины плана будут являться маргинальные выборочности всех её условий. Будем считать эквивалентными между собой все условия, отличающиеся только в константах. Можно рассматривать данное допущение как типичный прием машинного обучения — hashing trick — примененный для уменьшения размерности пространства. Однако за этим стоит более мощная мотивация: мы предполагаем, что вся необходимая для предсказания информация о константах условия содержится в его маргинальной выборочности.</a:t>
            </a:r>
            <a:endParaRPr lang="en-US"/>
          </a:p>
          <a:p>
            <a:endParaRPr lang="en-US"/>
          </a:p>
          <a:p>
            <a:r>
              <a:rPr lang="en-US">
                <a:sym typeface="+mn-ea"/>
              </a:rPr>
              <a:t>Мы должны предсказать самый левый столбец по известным значениям во всех остальных столбцах. Такая задача, в которой требуется предсказать некоторое вещественное число, в машинном обучении называется задачей регрессии. Метод, решающий её, называется, соответственно, регрессором.</a:t>
            </a:r>
            <a:endParaRPr lang="en-US"/>
          </a:p>
          <a:p>
            <a:endParaRPr lang="en-US"/>
          </a:p>
          <a:p>
            <a:r>
              <a:rPr lang="en-US" altLang="en-US">
                <a:ln w="6600">
                  <a:solidFill>
                    <a:schemeClr val="accent2"/>
                  </a:solidFill>
                  <a:prstDash val="solid"/>
                </a:ln>
                <a:solidFill>
                  <a:srgbClr val="FFFFFF"/>
                </a:solidFill>
                <a:effectLst>
                  <a:outerShdw dist="38100" dir="2700000" algn="tl" rotWithShape="0">
                    <a:schemeClr val="accent2"/>
                  </a:outerShdw>
                </a:effectLst>
                <a:sym typeface="+mn-ea"/>
              </a:rPr>
              <a:t>Find closest queries based on R2-distance (neighbours)</a:t>
            </a:r>
            <a:endParaRPr lang="en-US"/>
          </a:p>
          <a:p>
            <a:endParaRPr lang="en-US"/>
          </a:p>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sym typeface="+mn-ea"/>
              </a:rPr>
              <a:t>Данные — это набор объектов. В нашем случае объектом является совокупность условий в одной вершине плана. По этим условиям и их маргинальным выборочностям нам требуется предсказать совместную выборочность.</a:t>
            </a:r>
            <a:endParaRPr lang="en-US"/>
          </a:p>
          <a:p>
            <a:endParaRPr lang="en-US"/>
          </a:p>
          <a:p>
            <a:r>
              <a:rPr lang="en-US">
                <a:sym typeface="+mn-ea"/>
              </a:rPr>
              <a:t>Наблюдаемыми признаками вершины плана будут являться маргинальные выборочности всех её условий. Будем считать эквивалентными между собой все условия, отличающиеся только в константах. Можно рассматривать данное допущение как типичный прием машинного обучения — hashing trick — примененный для уменьшения размерности пространства. Однако за этим стоит более мощная мотивация: мы предполагаем, что вся необходимая для предсказания информация о константах условия содержится в его маргинальной выборочности.</a:t>
            </a:r>
            <a:endParaRPr lang="en-US"/>
          </a:p>
          <a:p>
            <a:endParaRPr lang="en-US"/>
          </a:p>
          <a:p>
            <a:r>
              <a:rPr lang="en-US">
                <a:sym typeface="+mn-ea"/>
              </a:rPr>
              <a:t>Мы должны предсказать самый левый столбец по известным значениям во всех остальных столбцах. Такая задача, в которой требуется предсказать некоторое вещественное число, в машинном обучении называется задачей регрессии. Метод, решающий её, называется, соответственно, регрессором.</a:t>
            </a:r>
            <a:endParaRPr lang="en-US"/>
          </a:p>
          <a:p>
            <a:endParaRPr lang="en-US"/>
          </a:p>
          <a:p>
            <a:r>
              <a:rPr lang="en-US" altLang="en-US">
                <a:ln w="6600">
                  <a:solidFill>
                    <a:schemeClr val="accent2"/>
                  </a:solidFill>
                  <a:prstDash val="solid"/>
                </a:ln>
                <a:solidFill>
                  <a:srgbClr val="FFFFFF"/>
                </a:solidFill>
                <a:effectLst>
                  <a:outerShdw dist="38100" dir="2700000" algn="tl" rotWithShape="0">
                    <a:schemeClr val="accent2"/>
                  </a:outerShdw>
                </a:effectLst>
                <a:sym typeface="+mn-ea"/>
              </a:rPr>
              <a:t>Find closest queries based on R2-distance (neighbours)</a:t>
            </a:r>
            <a:endParaRPr lang="en-US" altLang="en-US">
              <a:ln w="6600">
                <a:solidFill>
                  <a:schemeClr val="accent2"/>
                </a:solidFill>
                <a:prstDash val="solid"/>
              </a:ln>
              <a:solidFill>
                <a:srgbClr val="FFFFFF"/>
              </a:solidFill>
              <a:effectLst>
                <a:outerShdw dist="38100" dir="2700000" algn="tl" rotWithShape="0">
                  <a:schemeClr val="accent2"/>
                </a:outerShdw>
              </a:effectLst>
              <a:sym typeface="+mn-ea"/>
            </a:endParaRPr>
          </a:p>
          <a:p>
            <a:endParaRPr lang="en-US" altLang="en-US">
              <a:ln w="6600">
                <a:solidFill>
                  <a:schemeClr val="accent2"/>
                </a:solidFill>
                <a:prstDash val="solid"/>
              </a:ln>
              <a:solidFill>
                <a:srgbClr val="FFFFFF"/>
              </a:solidFill>
              <a:effectLst>
                <a:outerShdw dist="38100" dir="2700000" algn="tl" rotWithShape="0">
                  <a:schemeClr val="accent2"/>
                </a:outerShdw>
              </a:effectLst>
              <a:sym typeface="+mn-ea"/>
            </a:endParaRPr>
          </a:p>
          <a:p>
            <a:endParaRPr lang="en-US"/>
          </a:p>
          <a:p>
            <a:endParaRPr lang="en-US"/>
          </a:p>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sym typeface="+mn-ea"/>
              </a:rPr>
              <a:t>Данные — это набор объектов. В нашем случае объектом является совокупность условий в одной вершине плана. По этим условиям и их маргинальным выборочностям нам требуется предсказать совместную выборочность.</a:t>
            </a:r>
            <a:endParaRPr lang="en-US"/>
          </a:p>
          <a:p>
            <a:endParaRPr lang="en-US"/>
          </a:p>
          <a:p>
            <a:r>
              <a:rPr lang="en-US">
                <a:sym typeface="+mn-ea"/>
              </a:rPr>
              <a:t>Наблюдаемыми признаками вершины плана будут являться маргинальные выборочности всех её условий. Будем считать эквивалентными между собой все условия, отличающиеся только в константах. Можно рассматривать данное допущение как типичный прием машинного обучения — hashing trick — примененный для уменьшения размерности пространства. Однако за этим стоит более мощная мотивация: мы предполагаем, что вся необходимая для предсказания информация о константах условия содержится в его маргинальной выборочности.</a:t>
            </a:r>
            <a:endParaRPr lang="en-US"/>
          </a:p>
          <a:p>
            <a:endParaRPr lang="en-US"/>
          </a:p>
          <a:p>
            <a:r>
              <a:rPr lang="en-US">
                <a:sym typeface="+mn-ea"/>
              </a:rPr>
              <a:t>Мы должны предсказать самый левый столбец по известным значениям во всех остальных столбцах. Такая задача, в которой требуется предсказать некоторое вещественное число, в машинном обучении называется задачей регрессии. Метод, решающий её, называется, соответственно, регрессором.</a:t>
            </a:r>
            <a:endParaRPr lang="en-US"/>
          </a:p>
          <a:p>
            <a:endParaRPr lang="en-US"/>
          </a:p>
          <a:p>
            <a:r>
              <a:rPr lang="en-US" altLang="en-US">
                <a:ln w="6600">
                  <a:solidFill>
                    <a:schemeClr val="accent2"/>
                  </a:solidFill>
                  <a:prstDash val="solid"/>
                </a:ln>
                <a:solidFill>
                  <a:srgbClr val="FFFFFF"/>
                </a:solidFill>
                <a:effectLst>
                  <a:outerShdw dist="38100" dir="2700000" algn="tl" rotWithShape="0">
                    <a:schemeClr val="accent2"/>
                  </a:outerShdw>
                </a:effectLst>
                <a:sym typeface="+mn-ea"/>
              </a:rPr>
              <a:t>Find closest queries based on R2-distance (neighbours)</a:t>
            </a:r>
            <a:endParaRPr lang="en-US" altLang="en-US">
              <a:ln w="6600">
                <a:solidFill>
                  <a:schemeClr val="accent2"/>
                </a:solidFill>
                <a:prstDash val="solid"/>
              </a:ln>
              <a:solidFill>
                <a:srgbClr val="FFFFFF"/>
              </a:solidFill>
              <a:effectLst>
                <a:outerShdw dist="38100" dir="2700000" algn="tl" rotWithShape="0">
                  <a:schemeClr val="accent2"/>
                </a:outerShdw>
              </a:effectLst>
              <a:sym typeface="+mn-ea"/>
            </a:endParaRPr>
          </a:p>
          <a:p>
            <a:endParaRPr lang="en-US" altLang="en-US">
              <a:ln w="6600">
                <a:solidFill>
                  <a:schemeClr val="accent2"/>
                </a:solidFill>
                <a:prstDash val="solid"/>
              </a:ln>
              <a:solidFill>
                <a:srgbClr val="FFFFFF"/>
              </a:solidFill>
              <a:effectLst>
                <a:outerShdw dist="38100" dir="2700000" algn="tl" rotWithShape="0">
                  <a:schemeClr val="accent2"/>
                </a:outerShdw>
              </a:effectLst>
              <a:sym typeface="+mn-ea"/>
            </a:endParaRPr>
          </a:p>
          <a:p>
            <a:endParaRPr lang="en-US"/>
          </a:p>
          <a:p>
            <a:endParaRPr lang="en-US"/>
          </a:p>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sym typeface="+mn-ea"/>
              </a:rPr>
              <a:t>Данные — это набор объектов. В нашем случае объектом является совокупность условий в одной вершине плана. По этим условиям и их маргинальным выборочностям нам требуется предсказать совместную выборочность.</a:t>
            </a:r>
            <a:endParaRPr lang="en-US"/>
          </a:p>
          <a:p>
            <a:endParaRPr lang="en-US"/>
          </a:p>
          <a:p>
            <a:r>
              <a:rPr lang="en-US">
                <a:sym typeface="+mn-ea"/>
              </a:rPr>
              <a:t>Наблюдаемыми признаками вершины плана будут являться маргинальные выборочности всех её условий. Будем считать эквивалентными между собой все условия, отличающиеся только в константах. Можно рассматривать данное допущение как типичный прием машинного обучения — hashing trick — примененный для уменьшения размерности пространства. Однако за этим стоит более мощная мотивация: мы предполагаем, что вся необходимая для предсказания информация о константах условия содержится в его маргинальной выборочности.</a:t>
            </a:r>
            <a:endParaRPr lang="en-US"/>
          </a:p>
          <a:p>
            <a:endParaRPr lang="en-US"/>
          </a:p>
          <a:p>
            <a:r>
              <a:rPr lang="en-US">
                <a:sym typeface="+mn-ea"/>
              </a:rPr>
              <a:t>Мы должны предсказать самый левый столбец по известным значениям во всех остальных столбцах. Такая задача, в которой требуется предсказать некоторое вещественное число, в машинном обучении называется задачей регрессии. Метод, решающий её, называется, соответственно, регрессором.</a:t>
            </a:r>
            <a:endParaRPr lang="en-US"/>
          </a:p>
          <a:p>
            <a:endParaRPr lang="en-US"/>
          </a:p>
          <a:p>
            <a:r>
              <a:rPr lang="en-US" altLang="en-US">
                <a:ln w="6600">
                  <a:solidFill>
                    <a:schemeClr val="accent2"/>
                  </a:solidFill>
                  <a:prstDash val="solid"/>
                </a:ln>
                <a:solidFill>
                  <a:srgbClr val="FFFFFF"/>
                </a:solidFill>
                <a:effectLst>
                  <a:outerShdw dist="38100" dir="2700000" algn="tl" rotWithShape="0">
                    <a:schemeClr val="accent2"/>
                  </a:outerShdw>
                </a:effectLst>
                <a:sym typeface="+mn-ea"/>
              </a:rPr>
              <a:t>Find closest queries based on R2-distance (neighbours)</a:t>
            </a:r>
            <a:endParaRPr lang="en-US" altLang="en-US">
              <a:ln w="6600">
                <a:solidFill>
                  <a:schemeClr val="accent2"/>
                </a:solidFill>
                <a:prstDash val="solid"/>
              </a:ln>
              <a:solidFill>
                <a:srgbClr val="FFFFFF"/>
              </a:solidFill>
              <a:effectLst>
                <a:outerShdw dist="38100" dir="2700000" algn="tl" rotWithShape="0">
                  <a:schemeClr val="accent2"/>
                </a:outerShdw>
              </a:effectLst>
              <a:sym typeface="+mn-ea"/>
            </a:endParaRPr>
          </a:p>
          <a:p>
            <a:endParaRPr lang="en-US" altLang="en-US">
              <a:ln w="6600">
                <a:solidFill>
                  <a:schemeClr val="accent2"/>
                </a:solidFill>
                <a:prstDash val="solid"/>
              </a:ln>
              <a:solidFill>
                <a:srgbClr val="FFFFFF"/>
              </a:solidFill>
              <a:effectLst>
                <a:outerShdw dist="38100" dir="2700000" algn="tl" rotWithShape="0">
                  <a:schemeClr val="accent2"/>
                </a:outerShdw>
              </a:effectLst>
              <a:sym typeface="+mn-ea"/>
            </a:endParaRPr>
          </a:p>
          <a:p>
            <a:endParaRPr lang="en-US"/>
          </a:p>
          <a:p>
            <a:endParaRPr lang="en-US"/>
          </a:p>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sym typeface="+mn-ea"/>
              </a:rPr>
              <a:t>Данные — это набор объектов. В нашем случае объектом является совокупность условий в одной вершине плана. По этим условиям и их маргинальным выборочностям нам требуется предсказать совместную выборочность.</a:t>
            </a:r>
            <a:endParaRPr lang="en-US"/>
          </a:p>
          <a:p>
            <a:endParaRPr lang="en-US"/>
          </a:p>
          <a:p>
            <a:r>
              <a:rPr lang="en-US">
                <a:sym typeface="+mn-ea"/>
              </a:rPr>
              <a:t>Наблюдаемыми признаками вершины плана будут являться маргинальные выборочности всех её условий. Будем считать эквивалентными между собой все условия, отличающиеся только в константах. Можно рассматривать данное допущение как типичный прием машинного обучения — hashing trick — примененный для уменьшения размерности пространства. Однако за этим стоит более мощная мотивация: мы предполагаем, что вся необходимая для предсказания информация о константах условия содержится в его маргинальной выборочности.</a:t>
            </a:r>
            <a:endParaRPr lang="en-US"/>
          </a:p>
          <a:p>
            <a:endParaRPr lang="en-US"/>
          </a:p>
          <a:p>
            <a:r>
              <a:rPr lang="en-US">
                <a:sym typeface="+mn-ea"/>
              </a:rPr>
              <a:t>Мы должны предсказать самый левый столбец по известным значениям во всех остальных столбцах. Такая задача, в которой требуется предсказать некоторое вещественное число, в машинном обучении называется задачей регрессии. Метод, решающий её, называется, соответственно, регрессором.</a:t>
            </a:r>
            <a:endParaRPr lang="en-US"/>
          </a:p>
          <a:p>
            <a:endParaRPr lang="en-US"/>
          </a:p>
          <a:p>
            <a:r>
              <a:rPr lang="en-US" altLang="en-US">
                <a:ln w="6600">
                  <a:solidFill>
                    <a:schemeClr val="accent2"/>
                  </a:solidFill>
                  <a:prstDash val="solid"/>
                </a:ln>
                <a:solidFill>
                  <a:srgbClr val="FFFFFF"/>
                </a:solidFill>
                <a:effectLst>
                  <a:outerShdw dist="38100" dir="2700000" algn="tl" rotWithShape="0">
                    <a:schemeClr val="accent2"/>
                  </a:outerShdw>
                </a:effectLst>
                <a:sym typeface="+mn-ea"/>
              </a:rPr>
              <a:t>Find closest queries based on R2-distance (neighbours)</a:t>
            </a:r>
            <a:endParaRPr lang="en-US" altLang="en-US">
              <a:ln w="6600">
                <a:solidFill>
                  <a:schemeClr val="accent2"/>
                </a:solidFill>
                <a:prstDash val="solid"/>
              </a:ln>
              <a:solidFill>
                <a:srgbClr val="FFFFFF"/>
              </a:solidFill>
              <a:effectLst>
                <a:outerShdw dist="38100" dir="2700000" algn="tl" rotWithShape="0">
                  <a:schemeClr val="accent2"/>
                </a:outerShdw>
              </a:effectLst>
              <a:sym typeface="+mn-ea"/>
            </a:endParaRPr>
          </a:p>
          <a:p>
            <a:endParaRPr lang="en-US" altLang="en-US">
              <a:ln w="6600">
                <a:solidFill>
                  <a:schemeClr val="accent2"/>
                </a:solidFill>
                <a:prstDash val="solid"/>
              </a:ln>
              <a:solidFill>
                <a:srgbClr val="FFFFFF"/>
              </a:solidFill>
              <a:effectLst>
                <a:outerShdw dist="38100" dir="2700000" algn="tl" rotWithShape="0">
                  <a:schemeClr val="accent2"/>
                </a:outerShdw>
              </a:effectLst>
              <a:sym typeface="+mn-ea"/>
            </a:endParaRPr>
          </a:p>
          <a:p>
            <a:endParaRPr lang="en-US"/>
          </a:p>
          <a:p>
            <a:endParaRPr lang="en-US"/>
          </a:p>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ьный слайд_темная тема">
    <p:spTree>
      <p:nvGrpSpPr>
        <p:cNvPr id="1" name=""/>
        <p:cNvGrpSpPr/>
        <p:nvPr/>
      </p:nvGrpSpPr>
      <p:grpSpPr>
        <a:xfrm>
          <a:off x="0" y="0"/>
          <a:ext cx="0" cy="0"/>
          <a:chOff x="0" y="0"/>
          <a:chExt cx="0" cy="0"/>
        </a:xfrm>
      </p:grpSpPr>
      <p:pic>
        <p:nvPicPr>
          <p:cNvPr id="37" name="Рисунок 36"/>
          <p:cNvPicPr>
            <a:picLocks noChangeAspect="1"/>
          </p:cNvPicPr>
          <p:nvPr userDrawn="1"/>
        </p:nvPicPr>
        <p:blipFill>
          <a:blip/>
          <a:stretch>
            <a:fillRect/>
          </a:stretch>
        </p:blipFill>
        <p:spPr>
          <a:xfrm>
            <a:off x="0" y="0"/>
            <a:ext cx="12192000" cy="6874016"/>
          </a:xfrm>
          <a:prstGeom prst="rect">
            <a:avLst/>
          </a:prstGeom>
        </p:spPr>
      </p:pic>
      <p:sp>
        <p:nvSpPr>
          <p:cNvPr id="90" name="Рисунок 88"/>
          <p:cNvSpPr>
            <a:spLocks noChangeAspect="1"/>
          </p:cNvSpPr>
          <p:nvPr/>
        </p:nvSpPr>
        <p:spPr>
          <a:xfrm>
            <a:off x="5693399" y="5711455"/>
            <a:ext cx="2919600" cy="117037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85" name="Текст 12"/>
          <p:cNvSpPr>
            <a:spLocks noGrp="1"/>
          </p:cNvSpPr>
          <p:nvPr>
            <p:ph type="body" sz="quarter" idx="15" hasCustomPrompt="1"/>
          </p:nvPr>
        </p:nvSpPr>
        <p:spPr>
          <a:xfrm>
            <a:off x="898529" y="2309235"/>
            <a:ext cx="6011585" cy="1397098"/>
          </a:xfrm>
        </p:spPr>
        <p:txBody>
          <a:bodyPr lIns="0" tIns="0" rIns="0" bIns="0">
            <a:normAutofit/>
          </a:bodyPr>
          <a:lstStyle>
            <a:lvl1pPr marL="0" indent="0">
              <a:lnSpc>
                <a:spcPct val="100000"/>
              </a:lnSpc>
              <a:buNone/>
              <a:defRPr sz="4800" b="1" i="0">
                <a:solidFill>
                  <a:schemeClr val="bg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80" name="Полилиния 79"/>
          <p:cNvSpPr>
            <a:spLocks noChangeAspect="1"/>
          </p:cNvSpPr>
          <p:nvPr/>
        </p:nvSpPr>
        <p:spPr>
          <a:xfrm>
            <a:off x="7731185" y="11254"/>
            <a:ext cx="3693600" cy="5534587"/>
          </a:xfrm>
          <a:custGeom>
            <a:avLst/>
            <a:gdLst>
              <a:gd name="connsiteX0" fmla="*/ 0 w 2403720"/>
              <a:gd name="connsiteY0" fmla="*/ 2793911 h 3603415"/>
              <a:gd name="connsiteX1" fmla="*/ 137540 w 2403720"/>
              <a:gd name="connsiteY1" fmla="*/ 3032123 h 3603415"/>
              <a:gd name="connsiteX2" fmla="*/ 1065243 w 2403720"/>
              <a:gd name="connsiteY2" fmla="*/ 3566715 h 3603415"/>
              <a:gd name="connsiteX3" fmla="*/ 1339401 w 2403720"/>
              <a:gd name="connsiteY3" fmla="*/ 3566715 h 3603415"/>
              <a:gd name="connsiteX4" fmla="*/ 2266181 w 2403720"/>
              <a:gd name="connsiteY4" fmla="*/ 3033046 h 3603415"/>
              <a:gd name="connsiteX5" fmla="*/ 2403721 w 2403720"/>
              <a:gd name="connsiteY5" fmla="*/ 2794834 h 3603415"/>
              <a:gd name="connsiteX6" fmla="*/ 2403721 w 2403720"/>
              <a:gd name="connsiteY6" fmla="*/ 0 h 3603415"/>
              <a:gd name="connsiteX7" fmla="*/ 0 w 2403720"/>
              <a:gd name="connsiteY7" fmla="*/ 0 h 3603415"/>
              <a:gd name="connsiteX8" fmla="*/ 0 w 2403720"/>
              <a:gd name="connsiteY8" fmla="*/ 2793911 h 36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3720" h="3603415">
                <a:moveTo>
                  <a:pt x="0" y="2793911"/>
                </a:moveTo>
                <a:cubicBezTo>
                  <a:pt x="0" y="2892704"/>
                  <a:pt x="52616" y="2983188"/>
                  <a:pt x="137540" y="3032123"/>
                </a:cubicBezTo>
                <a:lnTo>
                  <a:pt x="1065243" y="3566715"/>
                </a:lnTo>
                <a:cubicBezTo>
                  <a:pt x="1150168" y="3615649"/>
                  <a:pt x="1254476" y="3615649"/>
                  <a:pt x="1339401" y="3566715"/>
                </a:cubicBezTo>
                <a:lnTo>
                  <a:pt x="2266181" y="3033046"/>
                </a:lnTo>
                <a:cubicBezTo>
                  <a:pt x="2351105" y="2984111"/>
                  <a:pt x="2403721" y="2892704"/>
                  <a:pt x="2403721" y="2794834"/>
                </a:cubicBezTo>
                <a:lnTo>
                  <a:pt x="2403721" y="0"/>
                </a:lnTo>
                <a:lnTo>
                  <a:pt x="0" y="0"/>
                </a:lnTo>
                <a:lnTo>
                  <a:pt x="0" y="2793911"/>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57" name="Полилиния 56"/>
          <p:cNvSpPr/>
          <p:nvPr userDrawn="1"/>
        </p:nvSpPr>
        <p:spPr>
          <a:xfrm>
            <a:off x="7731116" y="756183"/>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58" name="Полилиния 57"/>
          <p:cNvSpPr/>
          <p:nvPr userDrawn="1"/>
        </p:nvSpPr>
        <p:spPr>
          <a:xfrm>
            <a:off x="7731116" y="378091"/>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2" name="Полилиния 61"/>
          <p:cNvSpPr/>
          <p:nvPr userDrawn="1"/>
        </p:nvSpPr>
        <p:spPr>
          <a:xfrm>
            <a:off x="5683634" y="4617257"/>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3" name="Полилиния 62"/>
          <p:cNvSpPr/>
          <p:nvPr userDrawn="1"/>
        </p:nvSpPr>
        <p:spPr>
          <a:xfrm>
            <a:off x="5683634" y="4908171"/>
            <a:ext cx="2919600"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pic>
        <p:nvPicPr>
          <p:cNvPr id="68" name="Рисунок 67"/>
          <p:cNvPicPr>
            <a:picLocks noChangeAspect="1"/>
          </p:cNvPicPr>
          <p:nvPr userDrawn="1"/>
        </p:nvPicPr>
        <p:blipFill>
          <a:blip/>
          <a:stretch>
            <a:fillRect/>
          </a:stretch>
        </p:blipFill>
        <p:spPr>
          <a:xfrm>
            <a:off x="952317" y="653648"/>
            <a:ext cx="3051206" cy="908693"/>
          </a:xfrm>
          <a:prstGeom prst="rect">
            <a:avLst/>
          </a:prstGeom>
        </p:spPr>
      </p:pic>
      <p:sp>
        <p:nvSpPr>
          <p:cNvPr id="79" name="Полилиния 78"/>
          <p:cNvSpPr>
            <a:spLocks noChangeAspect="1"/>
          </p:cNvSpPr>
          <p:nvPr/>
        </p:nvSpPr>
        <p:spPr>
          <a:xfrm>
            <a:off x="7720197" y="3243"/>
            <a:ext cx="3693600" cy="4570262"/>
          </a:xfrm>
          <a:custGeom>
            <a:avLst/>
            <a:gdLst>
              <a:gd name="connsiteX0" fmla="*/ 0 w 2403720"/>
              <a:gd name="connsiteY0" fmla="*/ 80327 h 2975570"/>
              <a:gd name="connsiteX1" fmla="*/ 0 w 2403720"/>
              <a:gd name="connsiteY1" fmla="*/ 2166989 h 2975570"/>
              <a:gd name="connsiteX2" fmla="*/ 137540 w 2403720"/>
              <a:gd name="connsiteY2" fmla="*/ 2405201 h 2975570"/>
              <a:gd name="connsiteX3" fmla="*/ 1065243 w 2403720"/>
              <a:gd name="connsiteY3" fmla="*/ 2938869 h 2975570"/>
              <a:gd name="connsiteX4" fmla="*/ 1339401 w 2403720"/>
              <a:gd name="connsiteY4" fmla="*/ 2938869 h 2975570"/>
              <a:gd name="connsiteX5" fmla="*/ 2266181 w 2403720"/>
              <a:gd name="connsiteY5" fmla="*/ 2405201 h 2975570"/>
              <a:gd name="connsiteX6" fmla="*/ 2403721 w 2403720"/>
              <a:gd name="connsiteY6" fmla="*/ 2166989 h 2975570"/>
              <a:gd name="connsiteX7" fmla="*/ 2403721 w 2403720"/>
              <a:gd name="connsiteY7" fmla="*/ 80327 h 2975570"/>
              <a:gd name="connsiteX8" fmla="*/ 2403721 w 2403720"/>
              <a:gd name="connsiteY8" fmla="*/ 0 h 2975570"/>
              <a:gd name="connsiteX9" fmla="*/ 0 w 2403720"/>
              <a:gd name="connsiteY9" fmla="*/ 0 h 2975570"/>
              <a:gd name="connsiteX10" fmla="*/ 0 w 2403720"/>
              <a:gd name="connsiteY10" fmla="*/ 80327 h 2975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3720" h="2975570">
                <a:moveTo>
                  <a:pt x="0" y="80327"/>
                </a:moveTo>
                <a:lnTo>
                  <a:pt x="0" y="2166989"/>
                </a:lnTo>
                <a:cubicBezTo>
                  <a:pt x="0" y="2265783"/>
                  <a:pt x="52616" y="2356266"/>
                  <a:pt x="137540" y="2405201"/>
                </a:cubicBezTo>
                <a:lnTo>
                  <a:pt x="1065243" y="2938869"/>
                </a:lnTo>
                <a:cubicBezTo>
                  <a:pt x="1150168" y="2987804"/>
                  <a:pt x="1254476" y="2987804"/>
                  <a:pt x="1339401" y="2938869"/>
                </a:cubicBezTo>
                <a:lnTo>
                  <a:pt x="2266181" y="2405201"/>
                </a:lnTo>
                <a:cubicBezTo>
                  <a:pt x="2351105" y="2356266"/>
                  <a:pt x="2403721" y="2264859"/>
                  <a:pt x="2403721" y="2166989"/>
                </a:cubicBezTo>
                <a:lnTo>
                  <a:pt x="2403721" y="80327"/>
                </a:lnTo>
                <a:cubicBezTo>
                  <a:pt x="2403721" y="79404"/>
                  <a:pt x="2403721" y="923"/>
                  <a:pt x="2403721" y="0"/>
                </a:cubicBezTo>
                <a:lnTo>
                  <a:pt x="0" y="0"/>
                </a:lnTo>
                <a:cubicBezTo>
                  <a:pt x="0" y="923"/>
                  <a:pt x="0" y="80327"/>
                  <a:pt x="0" y="80327"/>
                </a:cubicBez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86" name="Текст 12"/>
          <p:cNvSpPr>
            <a:spLocks noGrp="1"/>
          </p:cNvSpPr>
          <p:nvPr>
            <p:ph type="body" sz="quarter" idx="16" hasCustomPrompt="1"/>
          </p:nvPr>
        </p:nvSpPr>
        <p:spPr>
          <a:xfrm>
            <a:off x="898529" y="3958535"/>
            <a:ext cx="6011585" cy="1397098"/>
          </a:xfrm>
        </p:spPr>
        <p:txBody>
          <a:bodyPr lIns="0" tIns="0" rIns="0" bIns="0">
            <a:normAutofit/>
          </a:bodyPr>
          <a:lstStyle>
            <a:lvl1pPr marL="0" indent="0">
              <a:lnSpc>
                <a:spcPct val="100000"/>
              </a:lnSpc>
              <a:buNone/>
              <a:defRPr sz="3600" b="0" i="0">
                <a:solidFill>
                  <a:schemeClr val="bg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Дополнительное описание</a:t>
            </a:r>
            <a:endParaRPr lang="ru-RU" dirty="0"/>
          </a:p>
        </p:txBody>
      </p:sp>
      <p:sp>
        <p:nvSpPr>
          <p:cNvPr id="87" name="Текст 12"/>
          <p:cNvSpPr>
            <a:spLocks noGrp="1"/>
          </p:cNvSpPr>
          <p:nvPr>
            <p:ph type="body" sz="quarter" idx="17" hasCustomPrompt="1"/>
          </p:nvPr>
        </p:nvSpPr>
        <p:spPr>
          <a:xfrm>
            <a:off x="898529" y="5751476"/>
            <a:ext cx="6011585" cy="682892"/>
          </a:xfrm>
        </p:spPr>
        <p:txBody>
          <a:bodyPr lIns="0" tIns="0" rIns="0" bIns="0">
            <a:normAutofit/>
          </a:bodyPr>
          <a:lstStyle>
            <a:lvl1pPr marL="0" indent="0">
              <a:lnSpc>
                <a:spcPct val="100000"/>
              </a:lnSpc>
              <a:buNone/>
              <a:defRPr sz="1400" b="0" i="0">
                <a:solidFill>
                  <a:schemeClr val="bg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Имя Фамилия</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en-US" dirty="0"/>
              <a:t>@</a:t>
            </a:r>
            <a:r>
              <a:rPr lang="en-US" dirty="0" err="1"/>
              <a:t>postgrespro</a:t>
            </a:r>
            <a:endParaRPr lang="ru-RU" dirty="0"/>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2_детали">
    <p:spTree>
      <p:nvGrpSpPr>
        <p:cNvPr id="1" name=""/>
        <p:cNvGrpSpPr/>
        <p:nvPr/>
      </p:nvGrpSpPr>
      <p:grpSpPr>
        <a:xfrm>
          <a:off x="0" y="0"/>
          <a:ext cx="0" cy="0"/>
          <a:chOff x="0" y="0"/>
          <a:chExt cx="0" cy="0"/>
        </a:xfrm>
      </p:grpSpPr>
      <p:grpSp>
        <p:nvGrpSpPr>
          <p:cNvPr id="30" name="Группа 29"/>
          <p:cNvGrpSpPr/>
          <p:nvPr userDrawn="1"/>
        </p:nvGrpSpPr>
        <p:grpSpPr>
          <a:xfrm rot="10800000">
            <a:off x="1849327" y="1146545"/>
            <a:ext cx="1355851" cy="1596746"/>
            <a:chOff x="2779055" y="1541063"/>
            <a:chExt cx="1428164" cy="4565506"/>
          </a:xfrm>
        </p:grpSpPr>
        <p:sp>
          <p:nvSpPr>
            <p:cNvPr id="31" name="Прямоугольник 30"/>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Прямоугольник 36"/>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grpSp>
        <p:nvGrpSpPr>
          <p:cNvPr id="38" name="Группа 37"/>
          <p:cNvGrpSpPr/>
          <p:nvPr userDrawn="1"/>
        </p:nvGrpSpPr>
        <p:grpSpPr>
          <a:xfrm rot="5400000">
            <a:off x="5256713" y="414469"/>
            <a:ext cx="1355851" cy="11688919"/>
            <a:chOff x="2779055" y="1541063"/>
            <a:chExt cx="1428164" cy="4565506"/>
          </a:xfrm>
        </p:grpSpPr>
        <p:sp>
          <p:nvSpPr>
            <p:cNvPr id="39" name="Прямоугольник 38"/>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Прямоугольник 39"/>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grpSp>
        <p:nvGrpSpPr>
          <p:cNvPr id="3" name="Группа 2"/>
          <p:cNvGrpSpPr/>
          <p:nvPr userDrawn="1"/>
        </p:nvGrpSpPr>
        <p:grpSpPr>
          <a:xfrm rot="10800000">
            <a:off x="2625484" y="1056900"/>
            <a:ext cx="1355851" cy="4990789"/>
            <a:chOff x="2779055" y="1541063"/>
            <a:chExt cx="1428164" cy="4565506"/>
          </a:xfrm>
        </p:grpSpPr>
        <p:sp>
          <p:nvSpPr>
            <p:cNvPr id="4" name="Прямоугольник 3"/>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Прямоугольник 4"/>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7" name="Скругленный прямоугольник 6"/>
          <p:cNvSpPr/>
          <p:nvPr userDrawn="1"/>
        </p:nvSpPr>
        <p:spPr>
          <a:xfrm>
            <a:off x="594155" y="4465512"/>
            <a:ext cx="11160000" cy="972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4668981" y="2684264"/>
            <a:ext cx="7092000" cy="1548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0" name="Скругленный прямоугольник 9"/>
          <p:cNvSpPr/>
          <p:nvPr userDrawn="1"/>
        </p:nvSpPr>
        <p:spPr>
          <a:xfrm>
            <a:off x="8767481" y="1344797"/>
            <a:ext cx="2928555" cy="1080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41" name="Прямоугольник 40"/>
          <p:cNvSpPr/>
          <p:nvPr userDrawn="1"/>
        </p:nvSpPr>
        <p:spPr>
          <a:xfrm>
            <a:off x="496662" y="1151377"/>
            <a:ext cx="144000" cy="140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2" name="Прямоугольник 41"/>
          <p:cNvSpPr/>
          <p:nvPr userDrawn="1"/>
        </p:nvSpPr>
        <p:spPr>
          <a:xfrm>
            <a:off x="496662" y="4499995"/>
            <a:ext cx="144000" cy="68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3" name="Прямоугольник 42"/>
          <p:cNvSpPr/>
          <p:nvPr userDrawn="1"/>
        </p:nvSpPr>
        <p:spPr>
          <a:xfrm>
            <a:off x="496662" y="5516820"/>
            <a:ext cx="144000" cy="32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Прямоугольник 43"/>
          <p:cNvSpPr/>
          <p:nvPr userDrawn="1"/>
        </p:nvSpPr>
        <p:spPr>
          <a:xfrm>
            <a:off x="496662" y="2979170"/>
            <a:ext cx="144000" cy="1188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5" name="Прямоугольник 44"/>
          <p:cNvSpPr/>
          <p:nvPr userDrawn="1"/>
        </p:nvSpPr>
        <p:spPr>
          <a:xfrm>
            <a:off x="770281" y="1146545"/>
            <a:ext cx="144000" cy="136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6" name="Прямоугольник 45"/>
          <p:cNvSpPr/>
          <p:nvPr userDrawn="1"/>
        </p:nvSpPr>
        <p:spPr>
          <a:xfrm>
            <a:off x="770281" y="4495163"/>
            <a:ext cx="144000" cy="68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Прямоугольник 46"/>
          <p:cNvSpPr/>
          <p:nvPr userDrawn="1"/>
        </p:nvSpPr>
        <p:spPr>
          <a:xfrm>
            <a:off x="770281" y="5511988"/>
            <a:ext cx="144000" cy="32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8" name="Прямоугольник 47"/>
          <p:cNvSpPr/>
          <p:nvPr userDrawn="1"/>
        </p:nvSpPr>
        <p:spPr>
          <a:xfrm>
            <a:off x="770281" y="2974338"/>
            <a:ext cx="144000" cy="118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Скругленный прямоугольник 48"/>
          <p:cNvSpPr/>
          <p:nvPr userDrawn="1"/>
        </p:nvSpPr>
        <p:spPr>
          <a:xfrm>
            <a:off x="4668983" y="1227406"/>
            <a:ext cx="3852470" cy="503999"/>
          </a:xfrm>
          <a:prstGeom prst="roundRect">
            <a:avLst>
              <a:gd name="adj" fmla="val 50000"/>
            </a:avLst>
          </a:prstGeom>
          <a:noFill/>
          <a:ln w="25400">
            <a:gradFill flip="none" rotWithShape="1">
              <a:gsLst>
                <a:gs pos="0">
                  <a:srgbClr val="1190D2">
                    <a:alpha val="61227"/>
                  </a:srgbClr>
                </a:gs>
                <a:gs pos="100000">
                  <a:schemeClr val="bg1"/>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1" name="Скругленный прямоугольник 50"/>
          <p:cNvSpPr/>
          <p:nvPr userDrawn="1"/>
        </p:nvSpPr>
        <p:spPr>
          <a:xfrm>
            <a:off x="4668983" y="2054566"/>
            <a:ext cx="2078597" cy="468000"/>
          </a:xfrm>
          <a:prstGeom prst="roundRect">
            <a:avLst>
              <a:gd name="adj" fmla="val 50000"/>
            </a:avLst>
          </a:prstGeom>
          <a:noFill/>
          <a:ln w="25400">
            <a:gradFill flip="none" rotWithShape="1">
              <a:gsLst>
                <a:gs pos="0">
                  <a:srgbClr val="1190D2"/>
                </a:gs>
                <a:gs pos="100000">
                  <a:srgbClr val="16229A"/>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2" name="TextBox 51"/>
          <p:cNvSpPr txBox="1"/>
          <p:nvPr userDrawn="1"/>
        </p:nvSpPr>
        <p:spPr>
          <a:xfrm>
            <a:off x="4668983" y="966830"/>
            <a:ext cx="2284600" cy="276999"/>
          </a:xfrm>
          <a:prstGeom prst="rect">
            <a:avLst/>
          </a:prstGeom>
          <a:noFill/>
        </p:spPr>
        <p:txBody>
          <a:bodyPr wrap="none" rtlCol="0">
            <a:spAutoFit/>
          </a:bodyPr>
          <a:lstStyle/>
          <a:p>
            <a:r>
              <a:rPr lang="ru-RU" sz="1200" b="0" i="0" dirty="0">
                <a:latin typeface="GILROY-MEDIUM" pitchFamily="2" charset="0"/>
              </a:rPr>
              <a:t>Обводка на титульном листе</a:t>
            </a:r>
            <a:endParaRPr lang="ru-RU" sz="1200" b="0" i="0" dirty="0">
              <a:latin typeface="GILROY-MEDIUM" pitchFamily="2" charset="0"/>
            </a:endParaRPr>
          </a:p>
        </p:txBody>
      </p:sp>
      <p:sp>
        <p:nvSpPr>
          <p:cNvPr id="53" name="TextBox 52"/>
          <p:cNvSpPr txBox="1"/>
          <p:nvPr userDrawn="1"/>
        </p:nvSpPr>
        <p:spPr>
          <a:xfrm>
            <a:off x="4668983" y="1791583"/>
            <a:ext cx="2127505" cy="276999"/>
          </a:xfrm>
          <a:prstGeom prst="rect">
            <a:avLst/>
          </a:prstGeom>
          <a:noFill/>
        </p:spPr>
        <p:txBody>
          <a:bodyPr wrap="none" rtlCol="0">
            <a:spAutoFit/>
          </a:bodyPr>
          <a:lstStyle/>
          <a:p>
            <a:r>
              <a:rPr lang="ru-RU" sz="1200" b="0" i="0" dirty="0">
                <a:latin typeface="GILROY-MEDIUM" pitchFamily="2" charset="0"/>
              </a:rPr>
              <a:t>Обводка на других листах</a:t>
            </a:r>
            <a:endParaRPr lang="ru-RU" sz="1200" b="0" i="0" dirty="0">
              <a:latin typeface="GILROY-MEDIUM" pitchFamily="2" charset="0"/>
            </a:endParaRPr>
          </a:p>
        </p:txBody>
      </p:sp>
      <p:sp>
        <p:nvSpPr>
          <p:cNvPr id="54" name="TextBox 53"/>
          <p:cNvSpPr txBox="1"/>
          <p:nvPr userDrawn="1"/>
        </p:nvSpPr>
        <p:spPr>
          <a:xfrm>
            <a:off x="8664233" y="966830"/>
            <a:ext cx="2757486" cy="276999"/>
          </a:xfrm>
          <a:prstGeom prst="rect">
            <a:avLst/>
          </a:prstGeom>
          <a:noFill/>
        </p:spPr>
        <p:txBody>
          <a:bodyPr wrap="none" rtlCol="0">
            <a:spAutoFit/>
          </a:bodyPr>
          <a:lstStyle/>
          <a:p>
            <a:r>
              <a:rPr lang="ru-RU" sz="1200" b="0" i="0" dirty="0">
                <a:latin typeface="GILROY-MEDIUM" pitchFamily="2" charset="0"/>
              </a:rPr>
              <a:t>Заливка для выделения в таблицах</a:t>
            </a:r>
            <a:endParaRPr lang="ru-RU" sz="1200" b="0" i="0" dirty="0">
              <a:latin typeface="GILROY-MEDIUM" pitchFamily="2" charset="0"/>
            </a:endParaRPr>
          </a:p>
        </p:txBody>
      </p:sp>
      <p:sp>
        <p:nvSpPr>
          <p:cNvPr id="55" name="TextBox 54"/>
          <p:cNvSpPr txBox="1"/>
          <p:nvPr userDrawn="1"/>
        </p:nvSpPr>
        <p:spPr>
          <a:xfrm>
            <a:off x="1240562" y="966830"/>
            <a:ext cx="1227840" cy="646331"/>
          </a:xfrm>
          <a:prstGeom prst="rect">
            <a:avLst/>
          </a:prstGeom>
          <a:noFill/>
        </p:spPr>
        <p:txBody>
          <a:bodyPr wrap="square" rtlCol="0">
            <a:spAutoFit/>
          </a:bodyPr>
          <a:lstStyle/>
          <a:p>
            <a:r>
              <a:rPr lang="ru-RU" sz="1200" b="0" i="0" dirty="0">
                <a:latin typeface="GILROY-MEDIUM" pitchFamily="2" charset="0"/>
              </a:rPr>
              <a:t>Тень разделитель вертикальная</a:t>
            </a:r>
            <a:endParaRPr lang="ru-RU" sz="1200" b="0" i="0" dirty="0">
              <a:latin typeface="GILROY-MEDIUM" pitchFamily="2" charset="0"/>
            </a:endParaRPr>
          </a:p>
        </p:txBody>
      </p:sp>
      <p:sp>
        <p:nvSpPr>
          <p:cNvPr id="57" name="TextBox 56"/>
          <p:cNvSpPr txBox="1"/>
          <p:nvPr userDrawn="1"/>
        </p:nvSpPr>
        <p:spPr>
          <a:xfrm>
            <a:off x="1243408" y="5917250"/>
            <a:ext cx="3428421" cy="276999"/>
          </a:xfrm>
          <a:prstGeom prst="rect">
            <a:avLst/>
          </a:prstGeom>
          <a:noFill/>
        </p:spPr>
        <p:txBody>
          <a:bodyPr wrap="square" rtlCol="0">
            <a:spAutoFit/>
          </a:bodyPr>
          <a:lstStyle/>
          <a:p>
            <a:r>
              <a:rPr lang="ru-RU" sz="1200" b="0" i="0" dirty="0">
                <a:latin typeface="GILROY-MEDIUM" pitchFamily="2" charset="0"/>
              </a:rPr>
              <a:t>Тень разделитель горизонтальная</a:t>
            </a:r>
            <a:endParaRPr lang="ru-RU" sz="1200" b="0" i="0" dirty="0">
              <a:latin typeface="GILROY-MEDIUM" pitchFamily="2" charset="0"/>
            </a:endParaRPr>
          </a:p>
        </p:txBody>
      </p:sp>
      <p:sp>
        <p:nvSpPr>
          <p:cNvPr id="58" name="TextBox 57"/>
          <p:cNvSpPr txBox="1"/>
          <p:nvPr userDrawn="1"/>
        </p:nvSpPr>
        <p:spPr>
          <a:xfrm>
            <a:off x="959672" y="2888512"/>
            <a:ext cx="1227840" cy="461665"/>
          </a:xfrm>
          <a:prstGeom prst="rect">
            <a:avLst/>
          </a:prstGeom>
          <a:noFill/>
        </p:spPr>
        <p:txBody>
          <a:bodyPr wrap="square" rtlCol="0">
            <a:spAutoFit/>
          </a:bodyPr>
          <a:lstStyle/>
          <a:p>
            <a:r>
              <a:rPr lang="ru-RU" sz="1200" b="0" i="0" dirty="0">
                <a:latin typeface="GILROY-MEDIUM" pitchFamily="2" charset="0"/>
              </a:rPr>
              <a:t>Столбик-отбивка</a:t>
            </a:r>
            <a:endParaRPr lang="ru-RU" sz="1200" b="0" i="0" dirty="0">
              <a:latin typeface="GILROY-MEDIUM" pitchFamily="2" charset="0"/>
            </a:endParaRPr>
          </a:p>
        </p:txBody>
      </p:sp>
      <p:sp>
        <p:nvSpPr>
          <p:cNvPr id="12" name="TextBox 11"/>
          <p:cNvSpPr txBox="1"/>
          <p:nvPr userDrawn="1"/>
        </p:nvSpPr>
        <p:spPr>
          <a:xfrm>
            <a:off x="4916379" y="2837431"/>
            <a:ext cx="6862719" cy="1200329"/>
          </a:xfrm>
          <a:prstGeom prst="rect">
            <a:avLst/>
          </a:prstGeom>
          <a:noFill/>
        </p:spPr>
        <p:txBody>
          <a:bodyPr wrap="square">
            <a:spAutoFit/>
          </a:bodyPr>
          <a:lstStyle/>
          <a:p>
            <a:r>
              <a:rPr lang="ru-RU" dirty="0">
                <a:latin typeface="GILROY-MEDIUM" pitchFamily="2" charset="0"/>
              </a:rPr>
              <a:t>Если вы что-то случайно потеряете или удалите какие либо элементы не вшитые в шаблон (которые нужно настраивать вручную), вы можете найти их в «Вид» — «Образец слайдов» в самом конце шаблона (детали).</a:t>
            </a:r>
            <a:endParaRPr lang="ru-RU" dirty="0">
              <a:latin typeface="GILROY-MEDIUM" pitchFamily="2" charset="0"/>
            </a:endParaRPr>
          </a:p>
        </p:txBody>
      </p:sp>
    </p:spTree>
  </p:cSld>
  <p:clrMapOvr>
    <a:masterClrMapping/>
  </p:clrMapOvr>
  <p:hf hdr="0" ftr="0" dt="0"/>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Титульный слайд_темная тема">
    <p:spTree>
      <p:nvGrpSpPr>
        <p:cNvPr id="1" name=""/>
        <p:cNvGrpSpPr/>
        <p:nvPr/>
      </p:nvGrpSpPr>
      <p:grpSpPr>
        <a:xfrm>
          <a:off x="0" y="0"/>
          <a:ext cx="0" cy="0"/>
          <a:chOff x="0" y="0"/>
          <a:chExt cx="0" cy="0"/>
        </a:xfrm>
      </p:grpSpPr>
      <p:pic>
        <p:nvPicPr>
          <p:cNvPr id="37" name="Рисунок 36"/>
          <p:cNvPicPr>
            <a:picLocks noChangeAspect="1"/>
          </p:cNvPicPr>
          <p:nvPr userDrawn="1"/>
        </p:nvPicPr>
        <p:blipFill>
          <a:blip/>
          <a:stretch>
            <a:fillRect/>
          </a:stretch>
        </p:blipFill>
        <p:spPr>
          <a:xfrm>
            <a:off x="0" y="0"/>
            <a:ext cx="12192000" cy="6874016"/>
          </a:xfrm>
          <a:prstGeom prst="rect">
            <a:avLst/>
          </a:prstGeom>
        </p:spPr>
      </p:pic>
      <p:sp>
        <p:nvSpPr>
          <p:cNvPr id="90" name="Рисунок 88"/>
          <p:cNvSpPr>
            <a:spLocks noChangeAspect="1"/>
          </p:cNvSpPr>
          <p:nvPr/>
        </p:nvSpPr>
        <p:spPr>
          <a:xfrm>
            <a:off x="5693399" y="5711455"/>
            <a:ext cx="2919600" cy="117037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85" name="Текст 12"/>
          <p:cNvSpPr>
            <a:spLocks noGrp="1"/>
          </p:cNvSpPr>
          <p:nvPr>
            <p:ph type="body" sz="quarter" idx="15" hasCustomPrompt="1"/>
          </p:nvPr>
        </p:nvSpPr>
        <p:spPr>
          <a:xfrm>
            <a:off x="898529" y="2309235"/>
            <a:ext cx="6011585" cy="1397098"/>
          </a:xfrm>
        </p:spPr>
        <p:txBody>
          <a:bodyPr lIns="0" tIns="0" rIns="0" bIns="0">
            <a:normAutofit/>
          </a:bodyPr>
          <a:lstStyle>
            <a:lvl1pPr marL="0" indent="0">
              <a:lnSpc>
                <a:spcPct val="100000"/>
              </a:lnSpc>
              <a:buNone/>
              <a:defRPr sz="4800" b="1" i="0">
                <a:solidFill>
                  <a:schemeClr val="bg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80" name="Полилиния 79"/>
          <p:cNvSpPr>
            <a:spLocks noChangeAspect="1"/>
          </p:cNvSpPr>
          <p:nvPr/>
        </p:nvSpPr>
        <p:spPr>
          <a:xfrm>
            <a:off x="7731185" y="11254"/>
            <a:ext cx="3693600" cy="5534587"/>
          </a:xfrm>
          <a:custGeom>
            <a:avLst/>
            <a:gdLst>
              <a:gd name="connsiteX0" fmla="*/ 0 w 2403720"/>
              <a:gd name="connsiteY0" fmla="*/ 2793911 h 3603415"/>
              <a:gd name="connsiteX1" fmla="*/ 137540 w 2403720"/>
              <a:gd name="connsiteY1" fmla="*/ 3032123 h 3603415"/>
              <a:gd name="connsiteX2" fmla="*/ 1065243 w 2403720"/>
              <a:gd name="connsiteY2" fmla="*/ 3566715 h 3603415"/>
              <a:gd name="connsiteX3" fmla="*/ 1339401 w 2403720"/>
              <a:gd name="connsiteY3" fmla="*/ 3566715 h 3603415"/>
              <a:gd name="connsiteX4" fmla="*/ 2266181 w 2403720"/>
              <a:gd name="connsiteY4" fmla="*/ 3033046 h 3603415"/>
              <a:gd name="connsiteX5" fmla="*/ 2403721 w 2403720"/>
              <a:gd name="connsiteY5" fmla="*/ 2794834 h 3603415"/>
              <a:gd name="connsiteX6" fmla="*/ 2403721 w 2403720"/>
              <a:gd name="connsiteY6" fmla="*/ 0 h 3603415"/>
              <a:gd name="connsiteX7" fmla="*/ 0 w 2403720"/>
              <a:gd name="connsiteY7" fmla="*/ 0 h 3603415"/>
              <a:gd name="connsiteX8" fmla="*/ 0 w 2403720"/>
              <a:gd name="connsiteY8" fmla="*/ 2793911 h 36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3720" h="3603415">
                <a:moveTo>
                  <a:pt x="0" y="2793911"/>
                </a:moveTo>
                <a:cubicBezTo>
                  <a:pt x="0" y="2892704"/>
                  <a:pt x="52616" y="2983188"/>
                  <a:pt x="137540" y="3032123"/>
                </a:cubicBezTo>
                <a:lnTo>
                  <a:pt x="1065243" y="3566715"/>
                </a:lnTo>
                <a:cubicBezTo>
                  <a:pt x="1150168" y="3615649"/>
                  <a:pt x="1254476" y="3615649"/>
                  <a:pt x="1339401" y="3566715"/>
                </a:cubicBezTo>
                <a:lnTo>
                  <a:pt x="2266181" y="3033046"/>
                </a:lnTo>
                <a:cubicBezTo>
                  <a:pt x="2351105" y="2984111"/>
                  <a:pt x="2403721" y="2892704"/>
                  <a:pt x="2403721" y="2794834"/>
                </a:cubicBezTo>
                <a:lnTo>
                  <a:pt x="2403721" y="0"/>
                </a:lnTo>
                <a:lnTo>
                  <a:pt x="0" y="0"/>
                </a:lnTo>
                <a:lnTo>
                  <a:pt x="0" y="2793911"/>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57" name="Полилиния 56"/>
          <p:cNvSpPr/>
          <p:nvPr userDrawn="1"/>
        </p:nvSpPr>
        <p:spPr>
          <a:xfrm>
            <a:off x="7731116" y="756183"/>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58" name="Полилиния 57"/>
          <p:cNvSpPr/>
          <p:nvPr userDrawn="1"/>
        </p:nvSpPr>
        <p:spPr>
          <a:xfrm>
            <a:off x="7731116" y="378091"/>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2" name="Полилиния 61"/>
          <p:cNvSpPr/>
          <p:nvPr userDrawn="1"/>
        </p:nvSpPr>
        <p:spPr>
          <a:xfrm>
            <a:off x="5683634" y="4617257"/>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3" name="Полилиния 62"/>
          <p:cNvSpPr/>
          <p:nvPr userDrawn="1"/>
        </p:nvSpPr>
        <p:spPr>
          <a:xfrm>
            <a:off x="5683634" y="4908171"/>
            <a:ext cx="2919600"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pic>
        <p:nvPicPr>
          <p:cNvPr id="68" name="Рисунок 67"/>
          <p:cNvPicPr>
            <a:picLocks noChangeAspect="1"/>
          </p:cNvPicPr>
          <p:nvPr userDrawn="1"/>
        </p:nvPicPr>
        <p:blipFill>
          <a:blip/>
          <a:stretch>
            <a:fillRect/>
          </a:stretch>
        </p:blipFill>
        <p:spPr>
          <a:xfrm>
            <a:off x="952317" y="653648"/>
            <a:ext cx="3051206" cy="908693"/>
          </a:xfrm>
          <a:prstGeom prst="rect">
            <a:avLst/>
          </a:prstGeom>
        </p:spPr>
      </p:pic>
      <p:sp>
        <p:nvSpPr>
          <p:cNvPr id="79" name="Полилиния 78"/>
          <p:cNvSpPr>
            <a:spLocks noChangeAspect="1"/>
          </p:cNvSpPr>
          <p:nvPr/>
        </p:nvSpPr>
        <p:spPr>
          <a:xfrm>
            <a:off x="7720197" y="3243"/>
            <a:ext cx="3693600" cy="4570262"/>
          </a:xfrm>
          <a:custGeom>
            <a:avLst/>
            <a:gdLst>
              <a:gd name="connsiteX0" fmla="*/ 0 w 2403720"/>
              <a:gd name="connsiteY0" fmla="*/ 80327 h 2975570"/>
              <a:gd name="connsiteX1" fmla="*/ 0 w 2403720"/>
              <a:gd name="connsiteY1" fmla="*/ 2166989 h 2975570"/>
              <a:gd name="connsiteX2" fmla="*/ 137540 w 2403720"/>
              <a:gd name="connsiteY2" fmla="*/ 2405201 h 2975570"/>
              <a:gd name="connsiteX3" fmla="*/ 1065243 w 2403720"/>
              <a:gd name="connsiteY3" fmla="*/ 2938869 h 2975570"/>
              <a:gd name="connsiteX4" fmla="*/ 1339401 w 2403720"/>
              <a:gd name="connsiteY4" fmla="*/ 2938869 h 2975570"/>
              <a:gd name="connsiteX5" fmla="*/ 2266181 w 2403720"/>
              <a:gd name="connsiteY5" fmla="*/ 2405201 h 2975570"/>
              <a:gd name="connsiteX6" fmla="*/ 2403721 w 2403720"/>
              <a:gd name="connsiteY6" fmla="*/ 2166989 h 2975570"/>
              <a:gd name="connsiteX7" fmla="*/ 2403721 w 2403720"/>
              <a:gd name="connsiteY7" fmla="*/ 80327 h 2975570"/>
              <a:gd name="connsiteX8" fmla="*/ 2403721 w 2403720"/>
              <a:gd name="connsiteY8" fmla="*/ 0 h 2975570"/>
              <a:gd name="connsiteX9" fmla="*/ 0 w 2403720"/>
              <a:gd name="connsiteY9" fmla="*/ 0 h 2975570"/>
              <a:gd name="connsiteX10" fmla="*/ 0 w 2403720"/>
              <a:gd name="connsiteY10" fmla="*/ 80327 h 2975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3720" h="2975570">
                <a:moveTo>
                  <a:pt x="0" y="80327"/>
                </a:moveTo>
                <a:lnTo>
                  <a:pt x="0" y="2166989"/>
                </a:lnTo>
                <a:cubicBezTo>
                  <a:pt x="0" y="2265783"/>
                  <a:pt x="52616" y="2356266"/>
                  <a:pt x="137540" y="2405201"/>
                </a:cubicBezTo>
                <a:lnTo>
                  <a:pt x="1065243" y="2938869"/>
                </a:lnTo>
                <a:cubicBezTo>
                  <a:pt x="1150168" y="2987804"/>
                  <a:pt x="1254476" y="2987804"/>
                  <a:pt x="1339401" y="2938869"/>
                </a:cubicBezTo>
                <a:lnTo>
                  <a:pt x="2266181" y="2405201"/>
                </a:lnTo>
                <a:cubicBezTo>
                  <a:pt x="2351105" y="2356266"/>
                  <a:pt x="2403721" y="2264859"/>
                  <a:pt x="2403721" y="2166989"/>
                </a:cubicBezTo>
                <a:lnTo>
                  <a:pt x="2403721" y="80327"/>
                </a:lnTo>
                <a:cubicBezTo>
                  <a:pt x="2403721" y="79404"/>
                  <a:pt x="2403721" y="923"/>
                  <a:pt x="2403721" y="0"/>
                </a:cubicBezTo>
                <a:lnTo>
                  <a:pt x="0" y="0"/>
                </a:lnTo>
                <a:cubicBezTo>
                  <a:pt x="0" y="923"/>
                  <a:pt x="0" y="80327"/>
                  <a:pt x="0" y="80327"/>
                </a:cubicBez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86" name="Текст 12"/>
          <p:cNvSpPr>
            <a:spLocks noGrp="1"/>
          </p:cNvSpPr>
          <p:nvPr>
            <p:ph type="body" sz="quarter" idx="16" hasCustomPrompt="1"/>
          </p:nvPr>
        </p:nvSpPr>
        <p:spPr>
          <a:xfrm>
            <a:off x="898529" y="3958535"/>
            <a:ext cx="6011585" cy="1397098"/>
          </a:xfrm>
        </p:spPr>
        <p:txBody>
          <a:bodyPr lIns="0" tIns="0" rIns="0" bIns="0">
            <a:normAutofit/>
          </a:bodyPr>
          <a:lstStyle>
            <a:lvl1pPr marL="0" indent="0">
              <a:lnSpc>
                <a:spcPct val="100000"/>
              </a:lnSpc>
              <a:buNone/>
              <a:defRPr sz="3600" b="0" i="0">
                <a:solidFill>
                  <a:schemeClr val="bg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Дополнительное описание</a:t>
            </a:r>
            <a:endParaRPr lang="ru-RU" dirty="0"/>
          </a:p>
        </p:txBody>
      </p:sp>
      <p:sp>
        <p:nvSpPr>
          <p:cNvPr id="87" name="Текст 12"/>
          <p:cNvSpPr>
            <a:spLocks noGrp="1"/>
          </p:cNvSpPr>
          <p:nvPr>
            <p:ph type="body" sz="quarter" idx="17" hasCustomPrompt="1"/>
          </p:nvPr>
        </p:nvSpPr>
        <p:spPr>
          <a:xfrm>
            <a:off x="898529" y="5751476"/>
            <a:ext cx="6011585" cy="682892"/>
          </a:xfrm>
        </p:spPr>
        <p:txBody>
          <a:bodyPr lIns="0" tIns="0" rIns="0" bIns="0">
            <a:normAutofit/>
          </a:bodyPr>
          <a:lstStyle>
            <a:lvl1pPr marL="0" indent="0">
              <a:lnSpc>
                <a:spcPct val="100000"/>
              </a:lnSpc>
              <a:buNone/>
              <a:defRPr sz="1400" b="0" i="0">
                <a:solidFill>
                  <a:schemeClr val="bg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Имя Фамилия</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en-US" dirty="0"/>
              <a:t>@</a:t>
            </a:r>
            <a:r>
              <a:rPr lang="en-US" dirty="0" err="1"/>
              <a:t>postgrespro</a:t>
            </a:r>
            <a:endParaRPr lang="ru-RU" dirty="0"/>
          </a:p>
        </p:txBody>
      </p:sp>
    </p:spTree>
  </p:cSld>
  <p:clrMapOvr>
    <a:masterClrMapping/>
  </p:clrMapOvr>
  <p:hf hdr="0" ftr="0" dt="0"/>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Титульный слайд_светная тема">
    <p:spTree>
      <p:nvGrpSpPr>
        <p:cNvPr id="1" name=""/>
        <p:cNvGrpSpPr/>
        <p:nvPr/>
      </p:nvGrpSpPr>
      <p:grpSpPr>
        <a:xfrm>
          <a:off x="0" y="0"/>
          <a:ext cx="0" cy="0"/>
          <a:chOff x="0" y="0"/>
          <a:chExt cx="0" cy="0"/>
        </a:xfrm>
      </p:grpSpPr>
      <p:sp>
        <p:nvSpPr>
          <p:cNvPr id="80" name="Полилиния 79"/>
          <p:cNvSpPr>
            <a:spLocks noChangeAspect="1"/>
          </p:cNvSpPr>
          <p:nvPr/>
        </p:nvSpPr>
        <p:spPr>
          <a:xfrm>
            <a:off x="7731185" y="11254"/>
            <a:ext cx="3693600" cy="5534587"/>
          </a:xfrm>
          <a:custGeom>
            <a:avLst/>
            <a:gdLst>
              <a:gd name="connsiteX0" fmla="*/ 0 w 2403720"/>
              <a:gd name="connsiteY0" fmla="*/ 2793911 h 3603415"/>
              <a:gd name="connsiteX1" fmla="*/ 137540 w 2403720"/>
              <a:gd name="connsiteY1" fmla="*/ 3032123 h 3603415"/>
              <a:gd name="connsiteX2" fmla="*/ 1065243 w 2403720"/>
              <a:gd name="connsiteY2" fmla="*/ 3566715 h 3603415"/>
              <a:gd name="connsiteX3" fmla="*/ 1339401 w 2403720"/>
              <a:gd name="connsiteY3" fmla="*/ 3566715 h 3603415"/>
              <a:gd name="connsiteX4" fmla="*/ 2266181 w 2403720"/>
              <a:gd name="connsiteY4" fmla="*/ 3033046 h 3603415"/>
              <a:gd name="connsiteX5" fmla="*/ 2403721 w 2403720"/>
              <a:gd name="connsiteY5" fmla="*/ 2794834 h 3603415"/>
              <a:gd name="connsiteX6" fmla="*/ 2403721 w 2403720"/>
              <a:gd name="connsiteY6" fmla="*/ 0 h 3603415"/>
              <a:gd name="connsiteX7" fmla="*/ 0 w 2403720"/>
              <a:gd name="connsiteY7" fmla="*/ 0 h 3603415"/>
              <a:gd name="connsiteX8" fmla="*/ 0 w 2403720"/>
              <a:gd name="connsiteY8" fmla="*/ 2793911 h 36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3720" h="3603415">
                <a:moveTo>
                  <a:pt x="0" y="2793911"/>
                </a:moveTo>
                <a:cubicBezTo>
                  <a:pt x="0" y="2892704"/>
                  <a:pt x="52616" y="2983188"/>
                  <a:pt x="137540" y="3032123"/>
                </a:cubicBezTo>
                <a:lnTo>
                  <a:pt x="1065243" y="3566715"/>
                </a:lnTo>
                <a:cubicBezTo>
                  <a:pt x="1150168" y="3615649"/>
                  <a:pt x="1254476" y="3615649"/>
                  <a:pt x="1339401" y="3566715"/>
                </a:cubicBezTo>
                <a:lnTo>
                  <a:pt x="2266181" y="3033046"/>
                </a:lnTo>
                <a:cubicBezTo>
                  <a:pt x="2351105" y="2984111"/>
                  <a:pt x="2403721" y="2892704"/>
                  <a:pt x="2403721" y="2794834"/>
                </a:cubicBezTo>
                <a:lnTo>
                  <a:pt x="2403721" y="0"/>
                </a:lnTo>
                <a:lnTo>
                  <a:pt x="0" y="0"/>
                </a:lnTo>
                <a:lnTo>
                  <a:pt x="0" y="2793911"/>
                </a:lnTo>
                <a:close/>
              </a:path>
            </a:pathLst>
          </a:custGeom>
          <a:gradFill>
            <a:gsLst>
              <a:gs pos="0">
                <a:srgbClr val="185ED8">
                  <a:alpha val="5148"/>
                </a:srgbClr>
              </a:gs>
              <a:gs pos="100000">
                <a:srgbClr val="EBB5CA">
                  <a:alpha val="15000"/>
                </a:srgbClr>
              </a:gs>
            </a:gsLst>
            <a:lin ang="0" scaled="1"/>
          </a:gradFill>
          <a:ln w="9231" cap="flat">
            <a:noFill/>
            <a:prstDash val="solid"/>
            <a:miter/>
          </a:ln>
        </p:spPr>
        <p:txBody>
          <a:bodyPr rtlCol="0" anchor="ctr"/>
          <a:lstStyle/>
          <a:p>
            <a:endParaRPr lang="ru-RU"/>
          </a:p>
        </p:txBody>
      </p:sp>
      <p:sp>
        <p:nvSpPr>
          <p:cNvPr id="57" name="Полилиния 56"/>
          <p:cNvSpPr/>
          <p:nvPr userDrawn="1"/>
        </p:nvSpPr>
        <p:spPr>
          <a:xfrm>
            <a:off x="7731116" y="756183"/>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5987"/>
                </a:srgbClr>
              </a:gs>
              <a:gs pos="100000">
                <a:srgbClr val="EBB5CA">
                  <a:alpha val="7000"/>
                </a:srgbClr>
              </a:gs>
            </a:gsLst>
            <a:lin ang="0" scaled="1"/>
          </a:gradFill>
          <a:ln w="6243" cap="flat">
            <a:noFill/>
            <a:prstDash val="solid"/>
            <a:miter/>
          </a:ln>
        </p:spPr>
        <p:txBody>
          <a:bodyPr rtlCol="0" anchor="ctr"/>
          <a:lstStyle/>
          <a:p>
            <a:endParaRPr lang="ru-RU"/>
          </a:p>
        </p:txBody>
      </p:sp>
      <p:sp>
        <p:nvSpPr>
          <p:cNvPr id="58" name="Полилиния 57"/>
          <p:cNvSpPr/>
          <p:nvPr userDrawn="1"/>
        </p:nvSpPr>
        <p:spPr>
          <a:xfrm>
            <a:off x="7731116" y="378091"/>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1015"/>
                </a:srgbClr>
              </a:gs>
              <a:gs pos="100000">
                <a:srgbClr val="EBB5CA">
                  <a:alpha val="13000"/>
                </a:srgbClr>
              </a:gs>
            </a:gsLst>
            <a:lin ang="0" scaled="1"/>
          </a:gradFill>
          <a:ln w="6243" cap="flat">
            <a:noFill/>
            <a:prstDash val="solid"/>
            <a:miter/>
          </a:ln>
        </p:spPr>
        <p:txBody>
          <a:bodyPr rtlCol="0" anchor="ctr"/>
          <a:lstStyle/>
          <a:p>
            <a:endParaRPr lang="ru-RU"/>
          </a:p>
        </p:txBody>
      </p:sp>
      <p:sp>
        <p:nvSpPr>
          <p:cNvPr id="79" name="Полилиния 78"/>
          <p:cNvSpPr>
            <a:spLocks noChangeAspect="1"/>
          </p:cNvSpPr>
          <p:nvPr/>
        </p:nvSpPr>
        <p:spPr>
          <a:xfrm>
            <a:off x="7720197" y="3243"/>
            <a:ext cx="3693600" cy="4570262"/>
          </a:xfrm>
          <a:custGeom>
            <a:avLst/>
            <a:gdLst>
              <a:gd name="connsiteX0" fmla="*/ 0 w 2403720"/>
              <a:gd name="connsiteY0" fmla="*/ 80327 h 2975570"/>
              <a:gd name="connsiteX1" fmla="*/ 0 w 2403720"/>
              <a:gd name="connsiteY1" fmla="*/ 2166989 h 2975570"/>
              <a:gd name="connsiteX2" fmla="*/ 137540 w 2403720"/>
              <a:gd name="connsiteY2" fmla="*/ 2405201 h 2975570"/>
              <a:gd name="connsiteX3" fmla="*/ 1065243 w 2403720"/>
              <a:gd name="connsiteY3" fmla="*/ 2938869 h 2975570"/>
              <a:gd name="connsiteX4" fmla="*/ 1339401 w 2403720"/>
              <a:gd name="connsiteY4" fmla="*/ 2938869 h 2975570"/>
              <a:gd name="connsiteX5" fmla="*/ 2266181 w 2403720"/>
              <a:gd name="connsiteY5" fmla="*/ 2405201 h 2975570"/>
              <a:gd name="connsiteX6" fmla="*/ 2403721 w 2403720"/>
              <a:gd name="connsiteY6" fmla="*/ 2166989 h 2975570"/>
              <a:gd name="connsiteX7" fmla="*/ 2403721 w 2403720"/>
              <a:gd name="connsiteY7" fmla="*/ 80327 h 2975570"/>
              <a:gd name="connsiteX8" fmla="*/ 2403721 w 2403720"/>
              <a:gd name="connsiteY8" fmla="*/ 0 h 2975570"/>
              <a:gd name="connsiteX9" fmla="*/ 0 w 2403720"/>
              <a:gd name="connsiteY9" fmla="*/ 0 h 2975570"/>
              <a:gd name="connsiteX10" fmla="*/ 0 w 2403720"/>
              <a:gd name="connsiteY10" fmla="*/ 80327 h 2975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3720" h="2975570">
                <a:moveTo>
                  <a:pt x="0" y="80327"/>
                </a:moveTo>
                <a:lnTo>
                  <a:pt x="0" y="2166989"/>
                </a:lnTo>
                <a:cubicBezTo>
                  <a:pt x="0" y="2265783"/>
                  <a:pt x="52616" y="2356266"/>
                  <a:pt x="137540" y="2405201"/>
                </a:cubicBezTo>
                <a:lnTo>
                  <a:pt x="1065243" y="2938869"/>
                </a:lnTo>
                <a:cubicBezTo>
                  <a:pt x="1150168" y="2987804"/>
                  <a:pt x="1254476" y="2987804"/>
                  <a:pt x="1339401" y="2938869"/>
                </a:cubicBezTo>
                <a:lnTo>
                  <a:pt x="2266181" y="2405201"/>
                </a:lnTo>
                <a:cubicBezTo>
                  <a:pt x="2351105" y="2356266"/>
                  <a:pt x="2403721" y="2264859"/>
                  <a:pt x="2403721" y="2166989"/>
                </a:cubicBezTo>
                <a:lnTo>
                  <a:pt x="2403721" y="80327"/>
                </a:lnTo>
                <a:cubicBezTo>
                  <a:pt x="2403721" y="79404"/>
                  <a:pt x="2403721" y="923"/>
                  <a:pt x="2403721" y="0"/>
                </a:cubicBezTo>
                <a:lnTo>
                  <a:pt x="0" y="0"/>
                </a:lnTo>
                <a:cubicBezTo>
                  <a:pt x="0" y="923"/>
                  <a:pt x="0" y="80327"/>
                  <a:pt x="0" y="80327"/>
                </a:cubicBezTo>
                <a:close/>
              </a:path>
            </a:pathLst>
          </a:custGeom>
          <a:gradFill>
            <a:gsLst>
              <a:gs pos="0">
                <a:srgbClr val="185ED8">
                  <a:alpha val="4771"/>
                </a:srgbClr>
              </a:gs>
              <a:gs pos="100000">
                <a:srgbClr val="EBB5CA">
                  <a:alpha val="12000"/>
                </a:srgbClr>
              </a:gs>
            </a:gsLst>
            <a:lin ang="0" scaled="1"/>
          </a:gradFill>
          <a:ln w="9231" cap="flat">
            <a:noFill/>
            <a:prstDash val="solid"/>
            <a:miter/>
          </a:ln>
        </p:spPr>
        <p:txBody>
          <a:bodyPr rtlCol="0" anchor="ctr"/>
          <a:lstStyle/>
          <a:p>
            <a:endParaRPr lang="ru-RU"/>
          </a:p>
        </p:txBody>
      </p:sp>
      <p:sp>
        <p:nvSpPr>
          <p:cNvPr id="4" name="Рисунок 88"/>
          <p:cNvSpPr>
            <a:spLocks noChangeAspect="1"/>
          </p:cNvSpPr>
          <p:nvPr userDrawn="1"/>
        </p:nvSpPr>
        <p:spPr>
          <a:xfrm>
            <a:off x="5693399" y="5711455"/>
            <a:ext cx="2919600" cy="117037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rgbClr val="185ED8">
                  <a:alpha val="13645"/>
                </a:srgbClr>
              </a:gs>
              <a:gs pos="100000">
                <a:srgbClr val="EBB5CA">
                  <a:alpha val="38000"/>
                </a:srgbClr>
              </a:gs>
            </a:gsLst>
            <a:lin ang="0" scaled="1"/>
          </a:gradFill>
          <a:ln w="9231" cap="flat">
            <a:noFill/>
            <a:prstDash val="solid"/>
            <a:miter/>
          </a:ln>
        </p:spPr>
        <p:txBody>
          <a:bodyPr rtlCol="0" anchor="ctr"/>
          <a:lstStyle/>
          <a:p>
            <a:endParaRPr lang="ru-RU"/>
          </a:p>
        </p:txBody>
      </p:sp>
      <p:pic>
        <p:nvPicPr>
          <p:cNvPr id="2" name="Рисунок 1"/>
          <p:cNvPicPr>
            <a:picLocks noChangeAspect="1"/>
          </p:cNvPicPr>
          <p:nvPr userDrawn="1"/>
        </p:nvPicPr>
        <p:blipFill>
          <a:blip/>
          <a:stretch>
            <a:fillRect/>
          </a:stretch>
        </p:blipFill>
        <p:spPr>
          <a:xfrm>
            <a:off x="952248" y="644670"/>
            <a:ext cx="3051206" cy="908693"/>
          </a:xfrm>
          <a:prstGeom prst="rect">
            <a:avLst/>
          </a:prstGeom>
        </p:spPr>
      </p:pic>
      <p:sp>
        <p:nvSpPr>
          <p:cNvPr id="85" name="Текст 12"/>
          <p:cNvSpPr>
            <a:spLocks noGrp="1"/>
          </p:cNvSpPr>
          <p:nvPr>
            <p:ph type="body" sz="quarter" idx="15" hasCustomPrompt="1"/>
          </p:nvPr>
        </p:nvSpPr>
        <p:spPr>
          <a:xfrm>
            <a:off x="898529" y="2309235"/>
            <a:ext cx="6011585" cy="1397098"/>
          </a:xfrm>
        </p:spPr>
        <p:txBody>
          <a:bodyPr lIns="0" tIns="0" rIns="0" bIns="0">
            <a:normAutofit/>
          </a:bodyPr>
          <a:lstStyle>
            <a:lvl1pPr marL="0" indent="0">
              <a:lnSpc>
                <a:spcPct val="100000"/>
              </a:lnSpc>
              <a:buNone/>
              <a:defRPr sz="4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62" name="Полилиния 61"/>
          <p:cNvSpPr/>
          <p:nvPr userDrawn="1"/>
        </p:nvSpPr>
        <p:spPr>
          <a:xfrm>
            <a:off x="5683634" y="4617257"/>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63" name="Полилиния 62"/>
          <p:cNvSpPr/>
          <p:nvPr userDrawn="1"/>
        </p:nvSpPr>
        <p:spPr>
          <a:xfrm>
            <a:off x="5683634" y="4908171"/>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86" name="Текст 12"/>
          <p:cNvSpPr>
            <a:spLocks noGrp="1"/>
          </p:cNvSpPr>
          <p:nvPr>
            <p:ph type="body" sz="quarter" idx="16" hasCustomPrompt="1"/>
          </p:nvPr>
        </p:nvSpPr>
        <p:spPr>
          <a:xfrm>
            <a:off x="898529" y="3958535"/>
            <a:ext cx="6011585" cy="1397098"/>
          </a:xfrm>
        </p:spPr>
        <p:txBody>
          <a:bodyPr lIns="0" tIns="0" rIns="0" bIns="0">
            <a:normAutofit/>
          </a:bodyPr>
          <a:lstStyle>
            <a:lvl1pPr marL="0" indent="0">
              <a:lnSpc>
                <a:spcPct val="100000"/>
              </a:lnSpc>
              <a:buNone/>
              <a:defRPr sz="3600" b="0" i="0">
                <a:solidFill>
                  <a:srgbClr val="1190D2"/>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Дополнительное описание</a:t>
            </a:r>
            <a:endParaRPr lang="ru-RU" dirty="0"/>
          </a:p>
        </p:txBody>
      </p:sp>
      <p:sp>
        <p:nvSpPr>
          <p:cNvPr id="87" name="Текст 12"/>
          <p:cNvSpPr>
            <a:spLocks noGrp="1"/>
          </p:cNvSpPr>
          <p:nvPr>
            <p:ph type="body" sz="quarter" idx="17" hasCustomPrompt="1"/>
          </p:nvPr>
        </p:nvSpPr>
        <p:spPr>
          <a:xfrm>
            <a:off x="898529" y="5751476"/>
            <a:ext cx="6011585" cy="682892"/>
          </a:xfrm>
        </p:spPr>
        <p:txBody>
          <a:bodyPr lIns="0" tIns="0" rIns="0" bIns="0">
            <a:normAutofit/>
          </a:bodyPr>
          <a:lstStyle>
            <a:lvl1pPr marL="0" indent="0">
              <a:lnSpc>
                <a:spcPct val="100000"/>
              </a:lnSpc>
              <a:buNone/>
              <a:defRPr sz="1400" b="0" i="0">
                <a:solidFill>
                  <a:schemeClr val="tx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Имя Фамилия</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en-US" dirty="0"/>
              <a:t>@</a:t>
            </a:r>
            <a:r>
              <a:rPr lang="en-US" dirty="0" err="1"/>
              <a:t>postgrespro</a:t>
            </a:r>
            <a:endParaRPr lang="ru-RU" dirty="0"/>
          </a:p>
        </p:txBody>
      </p:sp>
    </p:spTree>
  </p:cSld>
  <p:clrMapOvr>
    <a:masterClrMapping/>
  </p:clrMapOvr>
  <p:hf hdr="0" ftr="0" dt="0"/>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2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chemeClr val="accent5">
                    <a:lumMod val="10000"/>
                    <a:lumOff val="90000"/>
                  </a:schemeClr>
                </a:solidFill>
                <a:latin typeface="Gilroy" pitchFamily="2" charset="0"/>
              </a:defRPr>
            </a:lvl1pPr>
          </a:lstStyle>
          <a:p>
            <a:r>
              <a:rPr lang="ru-RU" dirty="0"/>
              <a:t>Образец заголовка</a:t>
            </a:r>
            <a:endParaRPr lang="ru-RU" dirty="0"/>
          </a:p>
        </p:txBody>
      </p:sp>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bg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7"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gradFill>
                  <a:gsLst>
                    <a:gs pos="21000">
                      <a:srgbClr val="53575C"/>
                    </a:gs>
                    <a:gs pos="88000">
                      <a:srgbClr val="C5C7CA"/>
                    </a:gs>
                  </a:gsLst>
                  <a:lin ang="5400000"/>
                </a:gradFill>
                <a:effectLst/>
                <a:latin typeface="GILROY-MEDIUM" pitchFamily="2" charset="0"/>
              </a:defRPr>
            </a:lvl1pPr>
          </a:lstStyle>
          <a:p>
            <a:fld id="{5922A24C-CA15-4196-882E-E2BB53882FD2}" type="slidenum">
              <a:rPr lang="ru-RU" smtClean="0"/>
            </a:fld>
            <a:endParaRPr lang="ru-RU" dirty="0"/>
          </a:p>
        </p:txBody>
      </p:sp>
      <p:sp>
        <p:nvSpPr>
          <p:cNvPr id="4" name="Скругленный прямоугольник 50"/>
          <p:cNvSpPr/>
          <p:nvPr userDrawn="1"/>
        </p:nvSpPr>
        <p:spPr>
          <a:xfrm>
            <a:off x="443865" y="6202680"/>
            <a:ext cx="5486400" cy="433070"/>
          </a:xfrm>
          <a:prstGeom prst="flowChartProcess">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chemeClr val="accent1">
                    <a:shade val="50000"/>
                  </a:schemeClr>
                </a:solidFill>
                <a:prstDash val="solid"/>
              </a:ln>
              <a:solidFill>
                <a:srgbClr val="C00000"/>
              </a:solidFill>
              <a:effectLst/>
              <a:uLnTx/>
              <a:uFillTx/>
              <a:latin typeface="Cera CY"/>
              <a:ea typeface="+mn-ea"/>
              <a:cs typeface="+mn-cs"/>
            </a:endParaRPr>
          </a:p>
        </p:txBody>
      </p:sp>
      <p:sp>
        <p:nvSpPr>
          <p:cNvPr id="5" name="Скругленный прямоугольник 50"/>
          <p:cNvSpPr/>
          <p:nvPr userDrawn="1"/>
        </p:nvSpPr>
        <p:spPr>
          <a:xfrm>
            <a:off x="6096000" y="6128385"/>
            <a:ext cx="5302250" cy="603250"/>
          </a:xfrm>
          <a:prstGeom prst="rightArrow">
            <a:avLst>
              <a:gd name="adj1" fmla="val 73052"/>
              <a:gd name="adj2" fmla="val 50000"/>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rgbClr val="E66F18"/>
                </a:solidFill>
                <a:prstDash val="solid"/>
              </a:ln>
              <a:solidFill>
                <a:srgbClr val="E66F18"/>
              </a:solidFill>
              <a:effectLst/>
              <a:uLnTx/>
              <a:uFillTx/>
              <a:latin typeface="Cera CY"/>
              <a:ea typeface="+mn-ea"/>
              <a:cs typeface="+mn-cs"/>
            </a:endParaRPr>
          </a:p>
        </p:txBody>
      </p:sp>
      <p:pic>
        <p:nvPicPr>
          <p:cNvPr id="6" name="Рисунок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469400" y="314216"/>
            <a:ext cx="2245106" cy="631436"/>
          </a:xfrm>
          <a:prstGeom prst="rect">
            <a:avLst/>
          </a:prstGeom>
        </p:spPr>
      </p:pic>
      <p:pic>
        <p:nvPicPr>
          <p:cNvPr id="10" name="Рисунок 9"/>
          <p:cNvPicPr>
            <a:picLocks noChangeAspect="1"/>
          </p:cNvPicPr>
          <p:nvPr userDrawn="1"/>
        </p:nvPicPr>
        <p:blipFill>
          <a:blip r:embed="rId3"/>
          <a:stretch>
            <a:fillRect/>
          </a:stretch>
        </p:blipFill>
        <p:spPr>
          <a:xfrm>
            <a:off x="5328906" y="-925648"/>
            <a:ext cx="3413032" cy="3413032"/>
          </a:xfrm>
          <a:prstGeom prst="rect">
            <a:avLst/>
          </a:prstGeom>
        </p:spPr>
      </p:pic>
      <p:pic>
        <p:nvPicPr>
          <p:cNvPr id="11" name="Рисунок 10"/>
          <p:cNvPicPr>
            <a:picLocks noChangeAspect="1"/>
          </p:cNvPicPr>
          <p:nvPr userDrawn="1"/>
        </p:nvPicPr>
        <p:blipFill>
          <a:blip r:embed="rId3"/>
          <a:stretch>
            <a:fillRect/>
          </a:stretch>
        </p:blipFill>
        <p:spPr>
          <a:xfrm>
            <a:off x="-1477367" y="2981089"/>
            <a:ext cx="2954734" cy="2954734"/>
          </a:xfrm>
          <a:prstGeom prst="rect">
            <a:avLst/>
          </a:prstGeom>
        </p:spPr>
      </p:pic>
    </p:spTree>
  </p:cSld>
  <p:clrMapOvr>
    <a:masterClrMapping/>
  </p:clrMapOvr>
  <p:hf hdr="0" ftr="0" dt="0"/>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10" name="Овал 9"/>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Tree>
  </p:cSld>
  <p:clrMapOvr>
    <a:masterClrMapping/>
  </p:clrMapOvr>
  <p:hf hdr="0" ftr="0" dt="0"/>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4" name="Полилиния 3"/>
          <p:cNvSpPr/>
          <p:nvPr userDrawn="1"/>
        </p:nvSpPr>
        <p:spPr>
          <a:xfrm>
            <a:off x="10270565" y="602679"/>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66700"/>
          </a:effectLst>
        </p:spPr>
        <p:txBody>
          <a:bodyPr rtlCol="0" anchor="ctr"/>
          <a:lstStyle/>
          <a:p>
            <a:endParaRPr lang="ru-RU"/>
          </a:p>
        </p:txBody>
      </p:sp>
      <p:sp>
        <p:nvSpPr>
          <p:cNvPr id="5" name="Полилиния 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7"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Tree>
  </p:cSld>
  <p:clrMapOvr>
    <a:masterClrMapping/>
  </p:clrMapOvr>
  <p:hf hdr="0" ftr="0" dt="0"/>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5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6_буллиты графика">
    <p:spTree>
      <p:nvGrpSpPr>
        <p:cNvPr id="1" name=""/>
        <p:cNvGrpSpPr/>
        <p:nvPr/>
      </p:nvGrpSpPr>
      <p:grpSpPr>
        <a:xfrm>
          <a:off x="0" y="0"/>
          <a:ext cx="0" cy="0"/>
          <a:chOff x="0" y="0"/>
          <a:chExt cx="0" cy="0"/>
        </a:xfrm>
      </p:grpSpPr>
      <p:sp>
        <p:nvSpPr>
          <p:cNvPr id="3" name="Овал 2"/>
          <p:cNvSpPr/>
          <p:nvPr userDrawn="1"/>
        </p:nvSpPr>
        <p:spPr>
          <a:xfrm>
            <a:off x="517358" y="4478249"/>
            <a:ext cx="2379751" cy="2379751"/>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7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буллиты графика">
    <p:spTree>
      <p:nvGrpSpPr>
        <p:cNvPr id="1" name=""/>
        <p:cNvGrpSpPr/>
        <p:nvPr/>
      </p:nvGrpSpPr>
      <p:grpSpPr>
        <a:xfrm>
          <a:off x="0" y="0"/>
          <a:ext cx="0" cy="0"/>
          <a:chOff x="0" y="0"/>
          <a:chExt cx="0" cy="0"/>
        </a:xfrm>
      </p:grpSpPr>
      <p:sp>
        <p:nvSpPr>
          <p:cNvPr id="3" name="Овал 2"/>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8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9_буллиты графика">
    <p:spTree>
      <p:nvGrpSpPr>
        <p:cNvPr id="1" name=""/>
        <p:cNvGrpSpPr/>
        <p:nvPr/>
      </p:nvGrpSpPr>
      <p:grpSpPr>
        <a:xfrm>
          <a:off x="0" y="0"/>
          <a:ext cx="0" cy="0"/>
          <a:chOff x="0" y="0"/>
          <a:chExt cx="0" cy="0"/>
        </a:xfrm>
      </p:grpSpPr>
      <p:sp>
        <p:nvSpPr>
          <p:cNvPr id="3" name="Овал 2"/>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10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7"/>
            <a:ext cx="10799763" cy="1507473"/>
          </a:xfrm>
        </p:spPr>
        <p:txBody>
          <a:bodyPr lIns="0" tIns="0" rIns="0" bIns="0">
            <a:normAutofit/>
          </a:bodyPr>
          <a:lstStyle>
            <a:lvl1pPr marL="0" indent="0">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три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выделяется обводкой</a:t>
            </a:r>
            <a:endParaRPr lang="ru-RU" dirty="0"/>
          </a:p>
        </p:txBody>
      </p:sp>
      <p:sp>
        <p:nvSpPr>
          <p:cNvPr id="18" name="Текст 17"/>
          <p:cNvSpPr>
            <a:spLocks noGrp="1"/>
          </p:cNvSpPr>
          <p:nvPr>
            <p:ph type="body" sz="quarter" idx="17" hasCustomPrompt="1"/>
          </p:nvPr>
        </p:nvSpPr>
        <p:spPr>
          <a:xfrm>
            <a:off x="495300" y="3456246"/>
            <a:ext cx="3363778"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6" y="6080927"/>
            <a:ext cx="10112528"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a:t>
            </a:r>
            <a:endParaRPr lang="ru-RU" dirty="0"/>
          </a:p>
        </p:txBody>
      </p:sp>
      <p:sp>
        <p:nvSpPr>
          <p:cNvPr id="23" name="Текст 22"/>
          <p:cNvSpPr>
            <a:spLocks noGrp="1"/>
          </p:cNvSpPr>
          <p:nvPr>
            <p:ph type="body" sz="quarter" idx="20" hasCustomPrompt="1"/>
          </p:nvPr>
        </p:nvSpPr>
        <p:spPr>
          <a:xfrm>
            <a:off x="4216399" y="3446929"/>
            <a:ext cx="3363913" cy="985838"/>
          </a:xfrm>
        </p:spPr>
        <p:txBody>
          <a:bodyPr>
            <a:normAutofit/>
          </a:bodyPr>
          <a:lstStyle>
            <a:lvl1pPr>
              <a:buClr>
                <a:srgbClr val="1190D2"/>
              </a:buClr>
              <a:buSzPct val="160000"/>
              <a:defRPr sz="1600" b="0" i="0">
                <a:latin typeface="Gilroy" pitchFamily="2" charset="0"/>
              </a:defRPr>
            </a:lvl1pPr>
          </a:lstStyle>
          <a:p>
            <a:pPr lvl="0"/>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lvl="0"/>
            <a:endParaRPr lang="ru-RU" dirty="0"/>
          </a:p>
          <a:p>
            <a:pPr lvl="0"/>
            <a:endParaRPr lang="ru-RU" dirty="0"/>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6" name="Полилиния 25"/>
          <p:cNvSpPr/>
          <p:nvPr userDrawn="1"/>
        </p:nvSpPr>
        <p:spPr>
          <a:xfrm>
            <a:off x="9073396" y="3447643"/>
            <a:ext cx="2251586" cy="1305573"/>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28731"/>
          </a:effectLst>
        </p:spPr>
        <p:txBody>
          <a:bodyPr rtlCol="0" anchor="ctr"/>
          <a:lstStyle/>
          <a:p>
            <a:endParaRPr lang="ru-RU"/>
          </a:p>
        </p:txBody>
      </p:sp>
    </p:spTree>
  </p:cSld>
  <p:clrMapOvr>
    <a:masterClrMapping/>
  </p:clrMapOvr>
  <p:hf hdr="0" ftr="0" dt="0"/>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8"/>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2757863"/>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1" name="Текст 12"/>
          <p:cNvSpPr>
            <a:spLocks noGrp="1"/>
          </p:cNvSpPr>
          <p:nvPr>
            <p:ph type="body" sz="quarter" idx="19" hasCustomPrompt="1"/>
          </p:nvPr>
        </p:nvSpPr>
        <p:spPr>
          <a:xfrm>
            <a:off x="517525" y="4246274"/>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2" name="Текст 12"/>
          <p:cNvSpPr>
            <a:spLocks noGrp="1"/>
          </p:cNvSpPr>
          <p:nvPr>
            <p:ph type="body" sz="quarter" idx="20" hasCustomPrompt="1"/>
          </p:nvPr>
        </p:nvSpPr>
        <p:spPr>
          <a:xfrm>
            <a:off x="517525" y="3800617"/>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16" name="Текст 17"/>
          <p:cNvSpPr>
            <a:spLocks noGrp="1"/>
          </p:cNvSpPr>
          <p:nvPr>
            <p:ph type="body" sz="quarter" idx="21" hasCustomPrompt="1"/>
          </p:nvPr>
        </p:nvSpPr>
        <p:spPr>
          <a:xfrm>
            <a:off x="495300" y="5082609"/>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13">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057582"/>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3239651"/>
            <a:ext cx="10096654" cy="976915"/>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4" name="Текст 3"/>
          <p:cNvSpPr>
            <a:spLocks noGrp="1"/>
          </p:cNvSpPr>
          <p:nvPr>
            <p:ph type="body" sz="quarter" idx="22" hasCustomPrompt="1"/>
          </p:nvPr>
        </p:nvSpPr>
        <p:spPr>
          <a:xfrm>
            <a:off x="495300" y="1513432"/>
            <a:ext cx="10821988" cy="1660785"/>
          </a:xfrm>
        </p:spPr>
        <p:txBody>
          <a:bodyPr lIns="0" tIns="0" rIns="0" bIns="0"/>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p:txBody>
      </p:sp>
      <p:sp>
        <p:nvSpPr>
          <p:cNvPr id="5" name="Текст 12"/>
          <p:cNvSpPr>
            <a:spLocks noGrp="1"/>
          </p:cNvSpPr>
          <p:nvPr>
            <p:ph type="body" sz="quarter" idx="23" hasCustomPrompt="1"/>
          </p:nvPr>
        </p:nvSpPr>
        <p:spPr>
          <a:xfrm>
            <a:off x="517525" y="4250233"/>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7" name="Текст 17"/>
          <p:cNvSpPr>
            <a:spLocks noGrp="1"/>
          </p:cNvSpPr>
          <p:nvPr>
            <p:ph type="body" sz="quarter" idx="24" hasCustomPrompt="1"/>
          </p:nvPr>
        </p:nvSpPr>
        <p:spPr>
          <a:xfrm>
            <a:off x="495300" y="5155662"/>
            <a:ext cx="10096654" cy="925266"/>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9" name="Текст 3"/>
          <p:cNvSpPr>
            <a:spLocks noGrp="1"/>
          </p:cNvSpPr>
          <p:nvPr>
            <p:ph type="body" sz="quarter" idx="25" hasCustomPrompt="1"/>
          </p:nvPr>
        </p:nvSpPr>
        <p:spPr>
          <a:xfrm>
            <a:off x="495300" y="4685302"/>
            <a:ext cx="10821988" cy="451100"/>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одну строчку</a:t>
            </a:r>
            <a:endParaRPr lang="ru-RU" dirty="0"/>
          </a:p>
        </p:txBody>
      </p:sp>
    </p:spTree>
  </p:cSld>
  <p:clrMapOvr>
    <a:masterClrMapping/>
  </p:clrMapOvr>
  <p:hf hdr="0" ftr="0" dt="0"/>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1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3" name="Овал 12"/>
          <p:cNvSpPr/>
          <p:nvPr userDrawn="1"/>
        </p:nvSpPr>
        <p:spPr>
          <a:xfrm>
            <a:off x="10182216" y="5382922"/>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Рисунок 12"/>
          <p:cNvSpPr/>
          <p:nvPr userDrawn="1"/>
        </p:nvSpPr>
        <p:spPr>
          <a:xfrm rot="16200000">
            <a:off x="9703151" y="4348061"/>
            <a:ext cx="3945258" cy="1032444"/>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
        <p:nvSpPr>
          <p:cNvPr id="20" name="Текст 17"/>
          <p:cNvSpPr>
            <a:spLocks noGrp="1"/>
          </p:cNvSpPr>
          <p:nvPr>
            <p:ph type="body" sz="quarter" idx="17" hasCustomPrompt="1"/>
          </p:nvPr>
        </p:nvSpPr>
        <p:spPr>
          <a:xfrm>
            <a:off x="495300" y="5002800"/>
            <a:ext cx="10845800" cy="1078127"/>
          </a:xfrm>
        </p:spPr>
        <p:txBody>
          <a:bodyPr lIns="0" tIns="0" rIns="0" bIns="0">
            <a:normAutofit/>
          </a:bodyPr>
          <a:lstStyle>
            <a:lvl1pPr marL="588645"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21" name="Текст 3"/>
          <p:cNvSpPr>
            <a:spLocks noGrp="1"/>
          </p:cNvSpPr>
          <p:nvPr>
            <p:ph type="body" sz="quarter" idx="22" hasCustomPrompt="1"/>
          </p:nvPr>
        </p:nvSpPr>
        <p:spPr>
          <a:xfrm>
            <a:off x="495300" y="1062337"/>
            <a:ext cx="10821988" cy="3922534"/>
          </a:xfrm>
        </p:spPr>
        <p:txBody>
          <a:bodyPr lIns="0" tIns="0" rIns="0" bIns="0">
            <a:normAutofit/>
          </a:bodyPr>
          <a:lstStyle>
            <a:lvl1pPr marL="336550" indent="-336550">
              <a:lnSpc>
                <a:spcPct val="100000"/>
              </a:lnSpc>
              <a:buClr>
                <a:srgbClr val="1190D2"/>
              </a:buClr>
              <a:buSzPct val="140000"/>
              <a:defRPr sz="2000" b="0" i="0">
                <a:solidFill>
                  <a:schemeClr val="tx1"/>
                </a:solidFill>
                <a:latin typeface="Gilroy" pitchFamily="2" charset="0"/>
              </a:defRPr>
            </a:lvl1pPr>
          </a:lstStyle>
          <a:p>
            <a:pPr lvl="0"/>
            <a:r>
              <a:rPr lang="ru-RU" dirty="0"/>
              <a:t>Большое количество пунктов с дополнительными буллитами или без, дополнительно выделяется обводкой, внутри обводки настраиваем текст голубым цветом</a:t>
            </a:r>
            <a:endParaRPr lang="ru-RU" dirty="0"/>
          </a:p>
          <a:p>
            <a:pPr marL="33655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endParaRPr lang="ru-RU" dirty="0"/>
          </a:p>
          <a:p>
            <a:pPr lvl="0"/>
            <a:endParaRPr lang="ru-RU" dirty="0"/>
          </a:p>
        </p:txBody>
      </p:sp>
    </p:spTree>
  </p:cSld>
  <p:clrMapOvr>
    <a:masterClrMapping/>
  </p:clrMapOvr>
  <p:hf hdr="0" ftr="0" dt="0"/>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15">
    <p:spTree>
      <p:nvGrpSpPr>
        <p:cNvPr id="1" name=""/>
        <p:cNvGrpSpPr/>
        <p:nvPr/>
      </p:nvGrpSpPr>
      <p:grpSpPr>
        <a:xfrm>
          <a:off x="0" y="0"/>
          <a:ext cx="0" cy="0"/>
          <a:chOff x="0" y="0"/>
          <a:chExt cx="0" cy="0"/>
        </a:xfrm>
      </p:grpSpPr>
      <p:sp>
        <p:nvSpPr>
          <p:cNvPr id="18" name="Rectangle 17"/>
          <p:cNvSpPr/>
          <p:nvPr userDrawn="1"/>
        </p:nvSpPr>
        <p:spPr>
          <a:xfrm>
            <a:off x="0" y="-23495"/>
            <a:ext cx="12179935" cy="6866255"/>
          </a:xfrm>
          <a:prstGeom prst="rect">
            <a:avLst/>
          </a:prstGeom>
          <a:gradFill>
            <a:gsLst>
              <a:gs pos="100000">
                <a:srgbClr val="002060"/>
              </a:gs>
              <a:gs pos="79000">
                <a:srgbClr val="16229A"/>
              </a:gs>
              <a:gs pos="20000">
                <a:schemeClr val="accent4">
                  <a:lumMod val="60000"/>
                  <a:lumOff val="40000"/>
                </a:schemeClr>
              </a:gs>
              <a:gs pos="20000">
                <a:srgbClr val="7658AE">
                  <a:alpha val="100000"/>
                </a:srgbClr>
              </a:gs>
              <a:gs pos="51000">
                <a:srgbClr val="276DED"/>
              </a:gs>
              <a:gs pos="33000">
                <a:srgbClr val="00B0F0"/>
              </a:gs>
              <a:gs pos="0">
                <a:srgbClr val="EB006B"/>
              </a:gs>
            </a:gsLst>
            <a:lin ang="8100000" scaled="0"/>
          </a:gradFill>
          <a:ln>
            <a:solidFill>
              <a:srgbClr val="E2E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3" name="Прямоугольник 2"/>
          <p:cNvSpPr/>
          <p:nvPr userDrawn="1"/>
        </p:nvSpPr>
        <p:spPr>
          <a:xfrm>
            <a:off x="496662" y="10652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890588" y="1065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496662" y="18272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890588" y="1827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496662" y="257397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890588" y="257397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10" name="Прямоугольник 9"/>
          <p:cNvSpPr/>
          <p:nvPr userDrawn="1"/>
        </p:nvSpPr>
        <p:spPr>
          <a:xfrm>
            <a:off x="496662" y="330549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1" name="Текст 20"/>
          <p:cNvSpPr>
            <a:spLocks noGrp="1"/>
          </p:cNvSpPr>
          <p:nvPr>
            <p:ph type="body" sz="quarter" idx="16" hasCustomPrompt="1"/>
          </p:nvPr>
        </p:nvSpPr>
        <p:spPr>
          <a:xfrm>
            <a:off x="890588" y="33054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12" name="Прямоугольник 11"/>
          <p:cNvSpPr/>
          <p:nvPr userDrawn="1"/>
        </p:nvSpPr>
        <p:spPr>
          <a:xfrm>
            <a:off x="496662" y="405225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3" name="Текст 20"/>
          <p:cNvSpPr>
            <a:spLocks noGrp="1"/>
          </p:cNvSpPr>
          <p:nvPr>
            <p:ph type="body" sz="quarter" idx="17" hasCustomPrompt="1"/>
          </p:nvPr>
        </p:nvSpPr>
        <p:spPr>
          <a:xfrm>
            <a:off x="890588" y="40522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sp>
        <p:nvSpPr>
          <p:cNvPr id="14" name="Прямоугольник 13"/>
          <p:cNvSpPr/>
          <p:nvPr userDrawn="1"/>
        </p:nvSpPr>
        <p:spPr>
          <a:xfrm>
            <a:off x="496662" y="47990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5" name="Текст 20"/>
          <p:cNvSpPr>
            <a:spLocks noGrp="1"/>
          </p:cNvSpPr>
          <p:nvPr>
            <p:ph type="body" sz="quarter" idx="18" hasCustomPrompt="1"/>
          </p:nvPr>
        </p:nvSpPr>
        <p:spPr>
          <a:xfrm>
            <a:off x="890588" y="47990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6</a:t>
            </a:r>
            <a:endParaRPr lang="ru-RU" dirty="0"/>
          </a:p>
        </p:txBody>
      </p:sp>
      <p:sp>
        <p:nvSpPr>
          <p:cNvPr id="16" name="Прямоугольник 15"/>
          <p:cNvSpPr/>
          <p:nvPr userDrawn="1"/>
        </p:nvSpPr>
        <p:spPr>
          <a:xfrm>
            <a:off x="496662" y="553053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7" name="Текст 20"/>
          <p:cNvSpPr>
            <a:spLocks noGrp="1"/>
          </p:cNvSpPr>
          <p:nvPr>
            <p:ph type="body" sz="quarter" idx="19" hasCustomPrompt="1"/>
          </p:nvPr>
        </p:nvSpPr>
        <p:spPr>
          <a:xfrm>
            <a:off x="890588" y="553053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7</a:t>
            </a:r>
            <a:endParaRPr lang="ru-RU" dirty="0"/>
          </a:p>
        </p:txBody>
      </p:sp>
      <p:pic>
        <p:nvPicPr>
          <p:cNvPr id="19" name="Picture 18"/>
          <p:cNvPicPr>
            <a:picLocks noChangeAspect="1"/>
          </p:cNvPicPr>
          <p:nvPr userDrawn="1"/>
        </p:nvPicPr>
        <p:blipFill>
          <a:blip/>
          <a:stretch>
            <a:fillRect/>
          </a:stretch>
        </p:blipFill>
        <p:spPr>
          <a:xfrm>
            <a:off x="9709150" y="-24130"/>
            <a:ext cx="2489835" cy="761365"/>
          </a:xfrm>
          <a:prstGeom prst="rect">
            <a:avLst/>
          </a:prstGeom>
        </p:spPr>
      </p:pic>
    </p:spTree>
  </p:cSld>
  <p:clrMapOvr>
    <a:masterClrMapping/>
  </p:clrMapOvr>
  <p:hf hdr="0" ftr="0" dt="0"/>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1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34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1</a:t>
            </a:r>
            <a:endParaRPr lang="ru-RU" dirty="0"/>
          </a:p>
        </p:txBody>
      </p:sp>
      <p:sp>
        <p:nvSpPr>
          <p:cNvPr id="4" name="Прямоугольник 3"/>
          <p:cNvSpPr/>
          <p:nvPr userDrawn="1"/>
        </p:nvSpPr>
        <p:spPr>
          <a:xfrm>
            <a:off x="496662" y="2340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9" hasCustomPrompt="1"/>
          </p:nvPr>
        </p:nvSpPr>
        <p:spPr>
          <a:xfrm>
            <a:off x="890588" y="2271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2</a:t>
            </a:r>
            <a:endParaRPr lang="ru-RU" dirty="0"/>
          </a:p>
        </p:txBody>
      </p:sp>
      <p:sp>
        <p:nvSpPr>
          <p:cNvPr id="7" name="Прямоугольник 6"/>
          <p:cNvSpPr/>
          <p:nvPr userDrawn="1"/>
        </p:nvSpPr>
        <p:spPr>
          <a:xfrm>
            <a:off x="496662" y="3547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20" hasCustomPrompt="1"/>
          </p:nvPr>
        </p:nvSpPr>
        <p:spPr>
          <a:xfrm>
            <a:off x="890588" y="3478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3</a:t>
            </a:r>
            <a:endParaRPr lang="ru-RU" dirty="0"/>
          </a:p>
        </p:txBody>
      </p:sp>
      <p:sp>
        <p:nvSpPr>
          <p:cNvPr id="10" name="Прямоугольник 9"/>
          <p:cNvSpPr/>
          <p:nvPr userDrawn="1"/>
        </p:nvSpPr>
        <p:spPr>
          <a:xfrm>
            <a:off x="496662" y="4753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21" hasCustomPrompt="1"/>
          </p:nvPr>
        </p:nvSpPr>
        <p:spPr>
          <a:xfrm>
            <a:off x="890588" y="4684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4</a:t>
            </a:r>
            <a:endParaRPr lang="ru-RU" dirty="0"/>
          </a:p>
        </p:txBody>
      </p:sp>
    </p:spTree>
  </p:cSld>
  <p:clrMapOvr>
    <a:masterClrMapping/>
  </p:clrMapOvr>
  <p:hf hdr="0" ftr="0" dt="0"/>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1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
        <p:nvSpPr>
          <p:cNvPr id="12" name="Овал 11"/>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18">
    <p:spTree>
      <p:nvGrpSpPr>
        <p:cNvPr id="1" name=""/>
        <p:cNvGrpSpPr/>
        <p:nvPr/>
      </p:nvGrpSpPr>
      <p:grpSpPr>
        <a:xfrm>
          <a:off x="0" y="0"/>
          <a:ext cx="0" cy="0"/>
          <a:chOff x="0" y="0"/>
          <a:chExt cx="0" cy="0"/>
        </a:xfrm>
      </p:grpSpPr>
      <p:sp>
        <p:nvSpPr>
          <p:cNvPr id="8" name="Rectangle 7"/>
          <p:cNvSpPr/>
          <p:nvPr userDrawn="1"/>
        </p:nvSpPr>
        <p:spPr>
          <a:xfrm>
            <a:off x="0" y="-23495"/>
            <a:ext cx="12179935" cy="6866255"/>
          </a:xfrm>
          <a:prstGeom prst="rect">
            <a:avLst/>
          </a:prstGeom>
          <a:gradFill>
            <a:gsLst>
              <a:gs pos="100000">
                <a:srgbClr val="002060"/>
              </a:gs>
              <a:gs pos="79000">
                <a:srgbClr val="16229A"/>
              </a:gs>
              <a:gs pos="20000">
                <a:schemeClr val="accent4">
                  <a:lumMod val="60000"/>
                  <a:lumOff val="40000"/>
                </a:schemeClr>
              </a:gs>
              <a:gs pos="20000">
                <a:srgbClr val="7658AE">
                  <a:alpha val="100000"/>
                </a:srgbClr>
              </a:gs>
              <a:gs pos="51000">
                <a:srgbClr val="276DED"/>
              </a:gs>
              <a:gs pos="33000">
                <a:srgbClr val="00B0F0"/>
              </a:gs>
              <a:gs pos="0">
                <a:srgbClr val="EB006B"/>
              </a:gs>
            </a:gsLst>
            <a:lin ang="8100000" scaled="0"/>
          </a:gradFill>
          <a:ln>
            <a:solidFill>
              <a:srgbClr val="E2E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Текст 20"/>
          <p:cNvSpPr>
            <a:spLocks noGrp="1"/>
          </p:cNvSpPr>
          <p:nvPr>
            <p:ph type="body" sz="quarter" idx="16" hasCustomPrompt="1"/>
          </p:nvPr>
        </p:nvSpPr>
        <p:spPr>
          <a:xfrm>
            <a:off x="878523" y="295624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2" name="Заголовок 1"/>
          <p:cNvSpPr>
            <a:spLocks noGrp="1"/>
          </p:cNvSpPr>
          <p:nvPr>
            <p:ph type="title"/>
          </p:nvPr>
        </p:nvSpPr>
        <p:spPr>
          <a:xfrm>
            <a:off x="517358" y="348193"/>
            <a:ext cx="10074595" cy="390078"/>
          </a:xfrm>
          <a:noFill/>
        </p:spPr>
        <p:txBody>
          <a:bodyPr lIns="0" tIns="0" rIns="0" bIns="0">
            <a:noAutofit/>
          </a:bodyPr>
          <a:lstStyle>
            <a:lvl1pPr>
              <a:defRPr sz="2800" b="1" i="0">
                <a:solidFill>
                  <a:schemeClr val="accent5"/>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4" name="Прямоугольник 3"/>
          <p:cNvSpPr/>
          <p:nvPr userDrawn="1"/>
        </p:nvSpPr>
        <p:spPr>
          <a:xfrm>
            <a:off x="484597" y="144748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3" hasCustomPrompt="1"/>
          </p:nvPr>
        </p:nvSpPr>
        <p:spPr>
          <a:xfrm>
            <a:off x="878523" y="144748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7" name="Прямоугольник 6"/>
          <p:cNvSpPr/>
          <p:nvPr userDrawn="1"/>
        </p:nvSpPr>
        <p:spPr>
          <a:xfrm>
            <a:off x="484597" y="220948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14" hasCustomPrompt="1"/>
          </p:nvPr>
        </p:nvSpPr>
        <p:spPr>
          <a:xfrm>
            <a:off x="878523" y="220948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10" name="Прямоугольник 9"/>
          <p:cNvSpPr/>
          <p:nvPr userDrawn="1"/>
        </p:nvSpPr>
        <p:spPr>
          <a:xfrm>
            <a:off x="484597" y="295624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userDrawn="1"/>
        </p:nvSpPr>
        <p:spPr>
          <a:xfrm>
            <a:off x="484597" y="368776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7" hasCustomPrompt="1"/>
          </p:nvPr>
        </p:nvSpPr>
        <p:spPr>
          <a:xfrm>
            <a:off x="872173" y="368776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pic>
        <p:nvPicPr>
          <p:cNvPr id="3" name="Picture 2"/>
          <p:cNvPicPr>
            <a:picLocks noChangeAspect="1"/>
          </p:cNvPicPr>
          <p:nvPr userDrawn="1"/>
        </p:nvPicPr>
        <p:blipFill>
          <a:blip/>
          <a:stretch>
            <a:fillRect/>
          </a:stretch>
        </p:blipFill>
        <p:spPr>
          <a:xfrm>
            <a:off x="9709150" y="-24130"/>
            <a:ext cx="2489835" cy="761365"/>
          </a:xfrm>
          <a:prstGeom prst="rect">
            <a:avLst/>
          </a:prstGeom>
        </p:spPr>
      </p:pic>
    </p:spTree>
  </p:cSld>
  <p:clrMapOvr>
    <a:masterClrMapping/>
  </p:clrMapOvr>
  <p:hf hdr="0" ft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9">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28374"/>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1. </a:t>
            </a:r>
            <a:endParaRPr lang="ru-RU" dirty="0"/>
          </a:p>
        </p:txBody>
      </p:sp>
      <p:sp>
        <p:nvSpPr>
          <p:cNvPr id="12" name="Прямоугольник 11"/>
          <p:cNvSpPr/>
          <p:nvPr userDrawn="1"/>
        </p:nvSpPr>
        <p:spPr>
          <a:xfrm>
            <a:off x="496662" y="241081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Текст 20"/>
          <p:cNvSpPr>
            <a:spLocks noGrp="1"/>
          </p:cNvSpPr>
          <p:nvPr>
            <p:ph type="body" sz="quarter" idx="14" hasCustomPrompt="1"/>
          </p:nvPr>
        </p:nvSpPr>
        <p:spPr>
          <a:xfrm>
            <a:off x="890588" y="234765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2. </a:t>
            </a:r>
            <a:endParaRPr lang="ru-RU" dirty="0"/>
          </a:p>
        </p:txBody>
      </p:sp>
      <p:sp>
        <p:nvSpPr>
          <p:cNvPr id="14" name="Прямоугольник 13"/>
          <p:cNvSpPr/>
          <p:nvPr userDrawn="1"/>
        </p:nvSpPr>
        <p:spPr>
          <a:xfrm>
            <a:off x="496662" y="3722747"/>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5" hasCustomPrompt="1"/>
          </p:nvPr>
        </p:nvSpPr>
        <p:spPr>
          <a:xfrm>
            <a:off x="890588" y="3659587"/>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3. </a:t>
            </a:r>
            <a:endParaRPr lang="ru-RU" dirty="0"/>
          </a:p>
        </p:txBody>
      </p:sp>
      <p:sp>
        <p:nvSpPr>
          <p:cNvPr id="16" name="Прямоугольник 15"/>
          <p:cNvSpPr/>
          <p:nvPr userDrawn="1"/>
        </p:nvSpPr>
        <p:spPr>
          <a:xfrm>
            <a:off x="496662" y="503468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Текст 20"/>
          <p:cNvSpPr>
            <a:spLocks noGrp="1"/>
          </p:cNvSpPr>
          <p:nvPr>
            <p:ph type="body" sz="quarter" idx="16" hasCustomPrompt="1"/>
          </p:nvPr>
        </p:nvSpPr>
        <p:spPr>
          <a:xfrm>
            <a:off x="890588" y="497152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4. </a:t>
            </a:r>
            <a:endParaRPr lang="ru-RU" dirty="0"/>
          </a:p>
        </p:txBody>
      </p:sp>
    </p:spTree>
  </p:cSld>
  <p:clrMapOvr>
    <a:masterClrMapping/>
  </p:clrMapOvr>
  <p:hf hdr="0" ft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20">
    <p:spTree>
      <p:nvGrpSpPr>
        <p:cNvPr id="1" name=""/>
        <p:cNvGrpSpPr/>
        <p:nvPr/>
      </p:nvGrpSpPr>
      <p:grpSpPr>
        <a:xfrm>
          <a:off x="0" y="0"/>
          <a:ext cx="0" cy="0"/>
          <a:chOff x="0" y="0"/>
          <a:chExt cx="0" cy="0"/>
        </a:xfrm>
      </p:grpSpPr>
      <p:sp>
        <p:nvSpPr>
          <p:cNvPr id="4" name="Овал 3"/>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Tree>
  </p:cSld>
  <p:clrMapOvr>
    <a:masterClrMapping/>
  </p:clrMapOvr>
  <p:hf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7"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479426" y="1065213"/>
            <a:ext cx="10845800" cy="1202090"/>
          </a:xfrm>
        </p:spPr>
        <p:txBody>
          <a:bodyPr lIns="0" tIns="0" rIns="0" bIns="0">
            <a:normAutofit/>
          </a:bodyPr>
          <a:lstStyle>
            <a:lvl1pPr marL="0" indent="0">
              <a:lnSpc>
                <a:spcPct val="100000"/>
              </a:lnSpc>
              <a:buFontTx/>
              <a:buNone/>
              <a:defRPr sz="3200" b="1" i="0">
                <a:latin typeface="Gilroy" pitchFamily="2" charset="0"/>
              </a:defRPr>
            </a:lvl1pPr>
          </a:lstStyle>
          <a:p>
            <a:pPr lvl="0"/>
            <a:r>
              <a:rPr lang="ru-RU" dirty="0"/>
              <a:t>Крупный пункт с важной информацией, рассчитан на две строки</a:t>
            </a:r>
            <a:endParaRPr lang="ru-RU" dirty="0"/>
          </a:p>
        </p:txBody>
      </p:sp>
      <p:sp>
        <p:nvSpPr>
          <p:cNvPr id="5" name="Овал 4"/>
          <p:cNvSpPr/>
          <p:nvPr userDrawn="1"/>
        </p:nvSpPr>
        <p:spPr>
          <a:xfrm>
            <a:off x="9027311" y="5353753"/>
            <a:ext cx="1156054" cy="1156054"/>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Текст 20"/>
          <p:cNvSpPr>
            <a:spLocks noGrp="1"/>
          </p:cNvSpPr>
          <p:nvPr>
            <p:ph type="body" sz="quarter" idx="14" hasCustomPrompt="1"/>
          </p:nvPr>
        </p:nvSpPr>
        <p:spPr>
          <a:xfrm>
            <a:off x="479426" y="2276176"/>
            <a:ext cx="10845800" cy="1152824"/>
          </a:xfrm>
        </p:spPr>
        <p:txBody>
          <a:bodyPr lIns="0" tIns="0" rIns="0" bIns="0">
            <a:normAutofit/>
          </a:bodyPr>
          <a:lstStyle>
            <a:lvl1pPr marL="0" indent="0">
              <a:lnSpc>
                <a:spcPct val="100000"/>
              </a:lnSpc>
              <a:buFontTx/>
              <a:buNone/>
              <a:defRPr sz="3200" b="1" i="0">
                <a:solidFill>
                  <a:srgbClr val="1190D2"/>
                </a:solidFill>
                <a:latin typeface="Gilroy" pitchFamily="2" charset="0"/>
              </a:defRPr>
            </a:lvl1pPr>
          </a:lstStyle>
          <a:p>
            <a:pPr lvl="0"/>
            <a:r>
              <a:rPr lang="ru-RU" dirty="0"/>
              <a:t>Не большое пояснение</a:t>
            </a:r>
            <a:endParaRPr lang="ru-RU" dirty="0"/>
          </a:p>
        </p:txBody>
      </p:sp>
      <p:sp>
        <p:nvSpPr>
          <p:cNvPr id="12" name="Текст 20"/>
          <p:cNvSpPr>
            <a:spLocks noGrp="1"/>
          </p:cNvSpPr>
          <p:nvPr>
            <p:ph type="body" sz="quarter" idx="20" hasCustomPrompt="1"/>
          </p:nvPr>
        </p:nvSpPr>
        <p:spPr>
          <a:xfrm>
            <a:off x="890588" y="3465857"/>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5" name="Текст 20"/>
          <p:cNvSpPr>
            <a:spLocks noGrp="1"/>
          </p:cNvSpPr>
          <p:nvPr>
            <p:ph type="body" sz="quarter" idx="21" hasCustomPrompt="1"/>
          </p:nvPr>
        </p:nvSpPr>
        <p:spPr>
          <a:xfrm>
            <a:off x="890588" y="4318472"/>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6" name="Текст 20"/>
          <p:cNvSpPr>
            <a:spLocks noGrp="1"/>
          </p:cNvSpPr>
          <p:nvPr>
            <p:ph type="body" sz="quarter" idx="22" hasCustomPrompt="1"/>
          </p:nvPr>
        </p:nvSpPr>
        <p:spPr>
          <a:xfrm>
            <a:off x="890588" y="5158731"/>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Tree>
  </p:cSld>
  <p:clrMapOvr>
    <a:masterClrMapping/>
  </p:clrMapOvr>
  <p:hf hdr="0" ft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22">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21" name="Текст 20"/>
          <p:cNvSpPr>
            <a:spLocks noGrp="1"/>
          </p:cNvSpPr>
          <p:nvPr>
            <p:ph type="body" sz="quarter" idx="13" hasCustomPrompt="1"/>
          </p:nvPr>
        </p:nvSpPr>
        <p:spPr>
          <a:xfrm>
            <a:off x="779376"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Короткие пункты</a:t>
            </a:r>
            <a:endParaRPr lang="ru-RU" dirty="0"/>
          </a:p>
        </p:txBody>
      </p:sp>
      <p:sp>
        <p:nvSpPr>
          <p:cNvPr id="15" name="Текст 20"/>
          <p:cNvSpPr>
            <a:spLocks noGrp="1"/>
          </p:cNvSpPr>
          <p:nvPr>
            <p:ph type="body" sz="quarter" idx="14" hasCustomPrompt="1"/>
          </p:nvPr>
        </p:nvSpPr>
        <p:spPr>
          <a:xfrm>
            <a:off x="3078923"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Не главное: выбрать </a:t>
            </a:r>
            <a:r>
              <a:rPr lang="en-US" dirty="0"/>
              <a:t>Regular</a:t>
            </a:r>
            <a:endParaRPr lang="ru-RU" dirty="0"/>
          </a:p>
        </p:txBody>
      </p:sp>
      <p:sp>
        <p:nvSpPr>
          <p:cNvPr id="16" name="Текст 20"/>
          <p:cNvSpPr>
            <a:spLocks noGrp="1"/>
          </p:cNvSpPr>
          <p:nvPr>
            <p:ph type="body" sz="quarter" idx="15" hasCustomPrompt="1"/>
          </p:nvPr>
        </p:nvSpPr>
        <p:spPr>
          <a:xfrm>
            <a:off x="5378470"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Настроить высоту столбца</a:t>
            </a:r>
            <a:endParaRPr lang="ru-RU" dirty="0"/>
          </a:p>
        </p:txBody>
      </p:sp>
      <p:sp>
        <p:nvSpPr>
          <p:cNvPr id="19" name="Текст 20"/>
          <p:cNvSpPr>
            <a:spLocks noGrp="1"/>
          </p:cNvSpPr>
          <p:nvPr>
            <p:ph type="body" sz="quarter" idx="16" hasCustomPrompt="1"/>
          </p:nvPr>
        </p:nvSpPr>
        <p:spPr>
          <a:xfrm>
            <a:off x="7678017"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По высоте текста</a:t>
            </a:r>
            <a:endParaRPr lang="ru-RU" dirty="0"/>
          </a:p>
        </p:txBody>
      </p:sp>
      <p:sp>
        <p:nvSpPr>
          <p:cNvPr id="20" name="Текст 20"/>
          <p:cNvSpPr>
            <a:spLocks noGrp="1"/>
          </p:cNvSpPr>
          <p:nvPr>
            <p:ph type="body" sz="quarter" idx="17" hasCustomPrompt="1"/>
          </p:nvPr>
        </p:nvSpPr>
        <p:spPr>
          <a:xfrm>
            <a:off x="9977565" y="2388138"/>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В формате фигуры</a:t>
            </a:r>
            <a:endParaRPr lang="ru-RU" dirty="0"/>
          </a:p>
        </p:txBody>
      </p:sp>
      <p:sp>
        <p:nvSpPr>
          <p:cNvPr id="22" name="Полилиния 21"/>
          <p:cNvSpPr/>
          <p:nvPr userDrawn="1"/>
        </p:nvSpPr>
        <p:spPr>
          <a:xfrm>
            <a:off x="9979928" y="1045994"/>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14827"/>
          </a:effectLst>
        </p:spPr>
        <p:txBody>
          <a:bodyPr rtlCol="0" anchor="ctr"/>
          <a:lstStyle/>
          <a:p>
            <a:endParaRPr lang="ru-RU"/>
          </a:p>
        </p:txBody>
      </p:sp>
      <p:sp>
        <p:nvSpPr>
          <p:cNvPr id="25" name="Полилиния 2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26"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23">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 оформления таблиц цвет 1</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Tree>
  </p:cSld>
  <p:clrMapOvr>
    <a:masterClrMapping/>
  </p:clrMapOvr>
  <p:hf hdr="0" ft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24">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 оформления таблиц цвет 2</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4"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25">
    <p:spTree>
      <p:nvGrpSpPr>
        <p:cNvPr id="1" name=""/>
        <p:cNvGrpSpPr/>
        <p:nvPr/>
      </p:nvGrpSpPr>
      <p:grpSpPr>
        <a:xfrm>
          <a:off x="0" y="0"/>
          <a:ext cx="0" cy="0"/>
          <a:chOff x="0" y="0"/>
          <a:chExt cx="0" cy="0"/>
        </a:xfrm>
      </p:grpSpPr>
      <p:sp>
        <p:nvSpPr>
          <p:cNvPr id="18"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grpSp>
        <p:nvGrpSpPr>
          <p:cNvPr id="4" name="Группа 3"/>
          <p:cNvGrpSpPr/>
          <p:nvPr userDrawn="1"/>
        </p:nvGrpSpPr>
        <p:grpSpPr>
          <a:xfrm rot="10800000">
            <a:off x="5012868" y="980930"/>
            <a:ext cx="1380565" cy="5528877"/>
            <a:chOff x="2779055" y="1209092"/>
            <a:chExt cx="1454196" cy="5057741"/>
          </a:xfrm>
        </p:grpSpPr>
        <p:sp>
          <p:nvSpPr>
            <p:cNvPr id="5" name="Прямоугольник 4"/>
            <p:cNvSpPr/>
            <p:nvPr/>
          </p:nvSpPr>
          <p:spPr>
            <a:xfrm>
              <a:off x="2970546"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Прямоугольник 6"/>
            <p:cNvSpPr/>
            <p:nvPr/>
          </p:nvSpPr>
          <p:spPr>
            <a:xfrm>
              <a:off x="2779055" y="1209092"/>
              <a:ext cx="645464" cy="5057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10" name="Скругленный прямоугольник 9"/>
          <p:cNvSpPr/>
          <p:nvPr userDrawn="1"/>
        </p:nvSpPr>
        <p:spPr>
          <a:xfrm>
            <a:off x="6132513" y="1052513"/>
            <a:ext cx="5759450" cy="4960522"/>
          </a:xfrm>
          <a:prstGeom prst="roundRect">
            <a:avLst>
              <a:gd name="adj" fmla="val 3949"/>
            </a:avLst>
          </a:prstGeom>
          <a:solidFill>
            <a:schemeClr val="bg1"/>
          </a:solid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3" name="Текст 3"/>
          <p:cNvSpPr>
            <a:spLocks noGrp="1"/>
          </p:cNvSpPr>
          <p:nvPr>
            <p:ph type="body" sz="quarter" idx="22" hasCustomPrompt="1"/>
          </p:nvPr>
        </p:nvSpPr>
        <p:spPr>
          <a:xfrm>
            <a:off x="495300" y="1052513"/>
            <a:ext cx="4916488" cy="5476623"/>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a:t>
            </a:r>
            <a:endParaRPr lang="ru-RU" dirty="0"/>
          </a:p>
        </p:txBody>
      </p:sp>
      <p:sp>
        <p:nvSpPr>
          <p:cNvPr id="14" name="Текст 3"/>
          <p:cNvSpPr>
            <a:spLocks noGrp="1"/>
          </p:cNvSpPr>
          <p:nvPr>
            <p:ph type="body" sz="quarter" idx="23" hasCustomPrompt="1"/>
          </p:nvPr>
        </p:nvSpPr>
        <p:spPr>
          <a:xfrm>
            <a:off x="6563500" y="1606378"/>
            <a:ext cx="4753788" cy="4026587"/>
          </a:xfrm>
        </p:spPr>
        <p:txBody>
          <a:bodyPr lIns="0" tIns="0" rIns="0" bIns="0">
            <a:normAutofit/>
          </a:bodyPr>
          <a:lstStyle>
            <a:lvl1pPr indent="-336550">
              <a:lnSpc>
                <a:spcPct val="100000"/>
              </a:lnSpc>
              <a:buClr>
                <a:srgbClr val="1190D2"/>
              </a:buClr>
              <a:buSzPct val="140000"/>
              <a:defRPr sz="2000" b="0" i="0">
                <a:solidFill>
                  <a:srgbClr val="1190D2"/>
                </a:solidFill>
                <a:latin typeface="Gilroy" pitchFamily="2" charset="0"/>
              </a:defRPr>
            </a:lvl1pPr>
          </a:lstStyle>
          <a:p>
            <a:pPr lvl="0"/>
            <a:r>
              <a:rPr lang="ru-RU" dirty="0"/>
              <a:t>Дополнительные буллиты</a:t>
            </a:r>
            <a:endParaRPr lang="ru-RU" dirty="0"/>
          </a:p>
        </p:txBody>
      </p:sp>
      <p:sp>
        <p:nvSpPr>
          <p:cNvPr id="17" name="Овал 16"/>
          <p:cNvSpPr/>
          <p:nvPr userDrawn="1"/>
        </p:nvSpPr>
        <p:spPr>
          <a:xfrm>
            <a:off x="179867" y="4933361"/>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hf hdr="0" ft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2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4" name="Скругленный прямоугольник 3"/>
          <p:cNvSpPr/>
          <p:nvPr userDrawn="1"/>
        </p:nvSpPr>
        <p:spPr>
          <a:xfrm>
            <a:off x="479425" y="1062807"/>
            <a:ext cx="11422330" cy="5184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616367" y="1196439"/>
            <a:ext cx="5102437" cy="4932000"/>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9" name="Текст 20"/>
          <p:cNvSpPr>
            <a:spLocks noGrp="1"/>
          </p:cNvSpPr>
          <p:nvPr>
            <p:ph type="body" sz="quarter" idx="16" hasCustomPrompt="1"/>
          </p:nvPr>
        </p:nvSpPr>
        <p:spPr>
          <a:xfrm>
            <a:off x="6190590" y="1594195"/>
            <a:ext cx="5140724" cy="691979"/>
          </a:xfrm>
        </p:spPr>
        <p:txBody>
          <a:bodyPr lIns="0" tIns="0" rIns="0" bIns="0">
            <a:normAutofit/>
          </a:bodyPr>
          <a:lstStyle>
            <a:lvl1pPr marL="0" indent="0">
              <a:lnSpc>
                <a:spcPct val="100000"/>
              </a:lnSpc>
              <a:buFontTx/>
              <a:buNone/>
              <a:defRPr sz="2000" b="1" i="0">
                <a:solidFill>
                  <a:srgbClr val="1190D2"/>
                </a:solidFill>
                <a:latin typeface="Gilroy" pitchFamily="2" charset="0"/>
              </a:defRPr>
            </a:lvl1pPr>
          </a:lstStyle>
          <a:p>
            <a:pPr lvl="0"/>
            <a:r>
              <a:rPr lang="ru-RU" dirty="0"/>
              <a:t>Заголовок фото</a:t>
            </a:r>
            <a:endParaRPr lang="ru-RU" dirty="0"/>
          </a:p>
        </p:txBody>
      </p:sp>
      <p:sp>
        <p:nvSpPr>
          <p:cNvPr id="10" name="Текст 20"/>
          <p:cNvSpPr>
            <a:spLocks noGrp="1"/>
          </p:cNvSpPr>
          <p:nvPr>
            <p:ph type="body" sz="quarter" idx="17" hasCustomPrompt="1"/>
          </p:nvPr>
        </p:nvSpPr>
        <p:spPr>
          <a:xfrm>
            <a:off x="6190590" y="2286175"/>
            <a:ext cx="5140724" cy="1142826"/>
          </a:xfrm>
        </p:spPr>
        <p:txBody>
          <a:bodyPr lIns="0" tIns="0" rIns="0" bIns="0">
            <a:normAutofit/>
          </a:bodyPr>
          <a:lstStyle>
            <a:lvl1pPr marL="0" indent="0">
              <a:lnSpc>
                <a:spcPct val="100000"/>
              </a:lnSpc>
              <a:buFontTx/>
              <a:buNone/>
              <a:defRPr sz="1600" b="1" i="0">
                <a:solidFill>
                  <a:schemeClr val="tx1"/>
                </a:solidFill>
                <a:latin typeface="Gilroy" pitchFamily="2" charset="0"/>
              </a:defRPr>
            </a:lvl1pPr>
          </a:lstStyle>
          <a:p>
            <a:pPr lvl="0"/>
            <a:r>
              <a:rPr lang="ru-RU" dirty="0"/>
              <a:t>Описание</a:t>
            </a:r>
            <a:endParaRPr lang="ru-RU" dirty="0"/>
          </a:p>
        </p:txBody>
      </p:sp>
      <p:sp>
        <p:nvSpPr>
          <p:cNvPr id="11" name="Текст 20"/>
          <p:cNvSpPr>
            <a:spLocks noGrp="1"/>
          </p:cNvSpPr>
          <p:nvPr>
            <p:ph type="body" sz="quarter" idx="18" hasCustomPrompt="1"/>
          </p:nvPr>
        </p:nvSpPr>
        <p:spPr>
          <a:xfrm>
            <a:off x="6190590" y="3447710"/>
            <a:ext cx="5140724" cy="2178358"/>
          </a:xfrm>
        </p:spPr>
        <p:txBody>
          <a:bodyPr lIns="0" tIns="0" rIns="0" bIns="0">
            <a:normAutofit/>
          </a:bodyPr>
          <a:lstStyle>
            <a:lvl1pPr marL="0" indent="0">
              <a:lnSpc>
                <a:spcPct val="100000"/>
              </a:lnSpc>
              <a:buFontTx/>
              <a:buNone/>
              <a:defRPr sz="1600" b="0" i="0">
                <a:solidFill>
                  <a:schemeClr val="tx1"/>
                </a:solidFill>
                <a:latin typeface="Gilroy" pitchFamily="2" charset="0"/>
              </a:defRPr>
            </a:lvl1pPr>
          </a:lstStyle>
          <a:p>
            <a:pPr lvl="0"/>
            <a:r>
              <a:rPr lang="ru-RU" dirty="0"/>
              <a:t>Дополнение</a:t>
            </a:r>
            <a:endParaRPr lang="ru-RU" dirty="0"/>
          </a:p>
        </p:txBody>
      </p:sp>
    </p:spTree>
  </p:cSld>
  <p:clrMapOvr>
    <a:masterClrMapping/>
  </p:clrMapOvr>
  <p:hf hdr="0" ft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2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Скругленный прямоугольник 2"/>
          <p:cNvSpPr/>
          <p:nvPr userDrawn="1"/>
        </p:nvSpPr>
        <p:spPr>
          <a:xfrm>
            <a:off x="6132513" y="1062807"/>
            <a:ext cx="5769241" cy="5148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7"/>
            <a:ext cx="10799763" cy="1507473"/>
          </a:xfrm>
        </p:spPr>
        <p:txBody>
          <a:bodyPr lIns="0" tIns="0" rIns="0" bIns="0">
            <a:normAutofit/>
          </a:bodyPr>
          <a:lstStyle>
            <a:lvl1pPr marL="0" indent="0">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три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выделяется обводкой</a:t>
            </a:r>
            <a:endParaRPr lang="ru-RU" dirty="0"/>
          </a:p>
        </p:txBody>
      </p:sp>
      <p:sp>
        <p:nvSpPr>
          <p:cNvPr id="18" name="Текст 17"/>
          <p:cNvSpPr>
            <a:spLocks noGrp="1"/>
          </p:cNvSpPr>
          <p:nvPr>
            <p:ph type="body" sz="quarter" idx="17" hasCustomPrompt="1"/>
          </p:nvPr>
        </p:nvSpPr>
        <p:spPr>
          <a:xfrm>
            <a:off x="495300" y="3456246"/>
            <a:ext cx="3363778"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6" y="6080927"/>
            <a:ext cx="10112528"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a:t>
            </a:r>
            <a:endParaRPr lang="ru-RU" dirty="0"/>
          </a:p>
        </p:txBody>
      </p:sp>
      <p:sp>
        <p:nvSpPr>
          <p:cNvPr id="23" name="Текст 22"/>
          <p:cNvSpPr>
            <a:spLocks noGrp="1"/>
          </p:cNvSpPr>
          <p:nvPr>
            <p:ph type="body" sz="quarter" idx="20" hasCustomPrompt="1"/>
          </p:nvPr>
        </p:nvSpPr>
        <p:spPr>
          <a:xfrm>
            <a:off x="4216399" y="3446929"/>
            <a:ext cx="3363913" cy="985838"/>
          </a:xfrm>
        </p:spPr>
        <p:txBody>
          <a:bodyPr>
            <a:normAutofit/>
          </a:bodyPr>
          <a:lstStyle>
            <a:lvl1pPr>
              <a:buClr>
                <a:srgbClr val="1190D2"/>
              </a:buClr>
              <a:buSzPct val="160000"/>
              <a:defRPr sz="1600" b="0" i="0">
                <a:latin typeface="Gilroy" pitchFamily="2" charset="0"/>
              </a:defRPr>
            </a:lvl1pPr>
          </a:lstStyle>
          <a:p>
            <a:pPr lvl="0"/>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lvl="0"/>
            <a:endParaRPr lang="ru-RU" dirty="0"/>
          </a:p>
          <a:p>
            <a:pPr lvl="0"/>
            <a:endParaRPr lang="ru-RU" dirty="0"/>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6" name="Полилиния 25"/>
          <p:cNvSpPr/>
          <p:nvPr userDrawn="1"/>
        </p:nvSpPr>
        <p:spPr>
          <a:xfrm>
            <a:off x="9073396" y="3447643"/>
            <a:ext cx="2251586" cy="1305573"/>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28731"/>
          </a:effectLst>
        </p:spPr>
        <p:txBody>
          <a:bodyPr rtlCol="0" anchor="ctr"/>
          <a:lstStyle/>
          <a:p>
            <a:endParaRPr lang="ru-RU"/>
          </a:p>
        </p:txBody>
      </p:sp>
    </p:spTree>
  </p:cSld>
  <p:clrMapOvr>
    <a:masterClrMapping/>
  </p:clrMapOvr>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28">
    <p:spTree>
      <p:nvGrpSpPr>
        <p:cNvPr id="1" name=""/>
        <p:cNvGrpSpPr/>
        <p:nvPr/>
      </p:nvGrpSpPr>
      <p:grpSpPr>
        <a:xfrm>
          <a:off x="0" y="0"/>
          <a:ext cx="0" cy="0"/>
          <a:chOff x="0" y="0"/>
          <a:chExt cx="0" cy="0"/>
        </a:xfrm>
      </p:grpSpPr>
      <p:sp>
        <p:nvSpPr>
          <p:cNvPr id="9" name="Овал 8"/>
          <p:cNvSpPr/>
          <p:nvPr userDrawn="1"/>
        </p:nvSpPr>
        <p:spPr>
          <a:xfrm>
            <a:off x="10362279" y="916702"/>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4" name="Скругленный прямоугольник 3"/>
          <p:cNvSpPr/>
          <p:nvPr userDrawn="1"/>
        </p:nvSpPr>
        <p:spPr>
          <a:xfrm>
            <a:off x="5411788" y="3795972"/>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5411788" y="1062807"/>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11"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29">
    <p:spTree>
      <p:nvGrpSpPr>
        <p:cNvPr id="1" name=""/>
        <p:cNvGrpSpPr/>
        <p:nvPr/>
      </p:nvGrpSpPr>
      <p:grpSpPr>
        <a:xfrm>
          <a:off x="0" y="0"/>
          <a:ext cx="0" cy="0"/>
          <a:chOff x="0" y="0"/>
          <a:chExt cx="0" cy="0"/>
        </a:xfrm>
      </p:grpSpPr>
      <p:sp>
        <p:nvSpPr>
          <p:cNvPr id="23" name="Овал 22"/>
          <p:cNvSpPr/>
          <p:nvPr userDrawn="1"/>
        </p:nvSpPr>
        <p:spPr>
          <a:xfrm>
            <a:off x="7972673" y="99384"/>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14" name="Полилиния 13"/>
          <p:cNvSpPr/>
          <p:nvPr userDrawn="1"/>
        </p:nvSpPr>
        <p:spPr>
          <a:xfrm>
            <a:off x="6536749" y="980466"/>
            <a:ext cx="229016" cy="4905709"/>
          </a:xfrm>
          <a:custGeom>
            <a:avLst/>
            <a:gdLst>
              <a:gd name="connsiteX0" fmla="*/ 240631 w 240631"/>
              <a:gd name="connsiteY0" fmla="*/ 0 h 4668253"/>
              <a:gd name="connsiteX1" fmla="*/ 0 w 240631"/>
              <a:gd name="connsiteY1" fmla="*/ 0 h 4668253"/>
              <a:gd name="connsiteX2" fmla="*/ 0 w 240631"/>
              <a:gd name="connsiteY2" fmla="*/ 4668253 h 4668253"/>
              <a:gd name="connsiteX3" fmla="*/ 224589 w 240631"/>
              <a:gd name="connsiteY3" fmla="*/ 4668253 h 4668253"/>
            </a:gdLst>
            <a:ahLst/>
            <a:cxnLst>
              <a:cxn ang="0">
                <a:pos x="connsiteX0" y="connsiteY0"/>
              </a:cxn>
              <a:cxn ang="0">
                <a:pos x="connsiteX1" y="connsiteY1"/>
              </a:cxn>
              <a:cxn ang="0">
                <a:pos x="connsiteX2" y="connsiteY2"/>
              </a:cxn>
              <a:cxn ang="0">
                <a:pos x="connsiteX3" y="connsiteY3"/>
              </a:cxn>
            </a:cxnLst>
            <a:rect l="l" t="t" r="r" b="b"/>
            <a:pathLst>
              <a:path w="240631" h="4668253">
                <a:moveTo>
                  <a:pt x="240631" y="0"/>
                </a:moveTo>
                <a:lnTo>
                  <a:pt x="0" y="0"/>
                </a:lnTo>
                <a:lnTo>
                  <a:pt x="0" y="4668253"/>
                </a:lnTo>
                <a:lnTo>
                  <a:pt x="224589" y="4668253"/>
                </a:lnTo>
              </a:path>
            </a:pathLst>
          </a:custGeom>
          <a:no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5" name="Прямая соединительная линия 14"/>
          <p:cNvCxnSpPr/>
          <p:nvPr userDrawn="1"/>
        </p:nvCxnSpPr>
        <p:spPr>
          <a:xfrm>
            <a:off x="6174740" y="4732020"/>
            <a:ext cx="360680" cy="5080"/>
          </a:xfrm>
          <a:prstGeom prst="line">
            <a:avLst/>
          </a:prstGeom>
          <a:ln w="12700">
            <a:solidFill>
              <a:srgbClr val="EB006B"/>
            </a:solidFill>
          </a:ln>
        </p:spPr>
        <p:style>
          <a:lnRef idx="1">
            <a:schemeClr val="accent1"/>
          </a:lnRef>
          <a:fillRef idx="0">
            <a:schemeClr val="accent1"/>
          </a:fillRef>
          <a:effectRef idx="0">
            <a:schemeClr val="accent1"/>
          </a:effectRef>
          <a:fontRef idx="minor">
            <a:schemeClr val="tx1"/>
          </a:fontRef>
        </p:style>
      </p:cxn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22" name="Текст 17"/>
          <p:cNvSpPr>
            <a:spLocks noGrp="1"/>
          </p:cNvSpPr>
          <p:nvPr>
            <p:ph type="body" sz="quarter" idx="20" hasCustomPrompt="1"/>
          </p:nvPr>
        </p:nvSpPr>
        <p:spPr>
          <a:xfrm>
            <a:off x="6535711" y="1080999"/>
            <a:ext cx="4781577" cy="4812161"/>
          </a:xfrm>
        </p:spPr>
        <p:txBody>
          <a:bodyPr lIns="0" tIns="0" rIns="0" bIns="0">
            <a:normAutofit/>
          </a:bodyPr>
          <a:lstStyle>
            <a:lvl1pPr indent="-336550">
              <a:spcBef>
                <a:spcPts val="600"/>
              </a:spcBef>
              <a:buClr>
                <a:srgbClr val="1190D2"/>
              </a:buClr>
              <a:buSzPct val="160000"/>
              <a:defRPr sz="20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4" name="Скругленный прямоугольник 18"/>
          <p:cNvSpPr/>
          <p:nvPr userDrawn="1"/>
        </p:nvSpPr>
        <p:spPr>
          <a:xfrm>
            <a:off x="153035" y="987425"/>
            <a:ext cx="6022340" cy="2542540"/>
          </a:xfrm>
          <a:prstGeom prst="roundRect">
            <a:avLst/>
          </a:prstGeom>
          <a:solidFill>
            <a:schemeClr val="bg1"/>
          </a:solid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21" hasCustomPrompt="1"/>
          </p:nvPr>
        </p:nvSpPr>
        <p:spPr>
          <a:xfrm>
            <a:off x="466090" y="2496185"/>
            <a:ext cx="5236845" cy="696595"/>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7" name="Текст 20"/>
          <p:cNvSpPr>
            <a:spLocks noGrp="1"/>
          </p:cNvSpPr>
          <p:nvPr>
            <p:ph type="body" sz="quarter" idx="22" hasCustomPrompt="1"/>
          </p:nvPr>
        </p:nvSpPr>
        <p:spPr>
          <a:xfrm>
            <a:off x="466090" y="1243330"/>
            <a:ext cx="5236845" cy="1710690"/>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sp>
        <p:nvSpPr>
          <p:cNvPr id="10" name="Скругленный прямоугольник 18"/>
          <p:cNvSpPr/>
          <p:nvPr userDrawn="1"/>
        </p:nvSpPr>
        <p:spPr>
          <a:xfrm>
            <a:off x="153035" y="3897630"/>
            <a:ext cx="6022340" cy="2542540"/>
          </a:xfrm>
          <a:prstGeom prst="round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23" hasCustomPrompt="1"/>
          </p:nvPr>
        </p:nvSpPr>
        <p:spPr>
          <a:xfrm>
            <a:off x="466090" y="5406390"/>
            <a:ext cx="5236845" cy="696595"/>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12" name="Текст 20"/>
          <p:cNvSpPr>
            <a:spLocks noGrp="1"/>
          </p:cNvSpPr>
          <p:nvPr>
            <p:ph type="body" sz="quarter" idx="24" hasCustomPrompt="1"/>
          </p:nvPr>
        </p:nvSpPr>
        <p:spPr>
          <a:xfrm>
            <a:off x="466090" y="4153535"/>
            <a:ext cx="5236845" cy="1710690"/>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30">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4" name="Скругленный прямоугольник 3"/>
          <p:cNvSpPr/>
          <p:nvPr userDrawn="1"/>
        </p:nvSpPr>
        <p:spPr>
          <a:xfrm>
            <a:off x="479425" y="1062807"/>
            <a:ext cx="11448000" cy="4968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623757" y="1196891"/>
            <a:ext cx="5370207" cy="4691327"/>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6280267" y="1196891"/>
            <a:ext cx="5480723" cy="4691327"/>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Tree>
  </p:cSld>
  <p:clrMapOvr>
    <a:masterClrMapping/>
  </p:clrMapOvr>
  <p:hf hdr="0" ftr="0" dt="0"/>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4" name="Скругленный прямоугольник 3"/>
          <p:cNvSpPr/>
          <p:nvPr userDrawn="1"/>
        </p:nvSpPr>
        <p:spPr>
          <a:xfrm>
            <a:off x="517358" y="1052513"/>
            <a:ext cx="11374605" cy="3060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4589790"/>
            <a:ext cx="10821988" cy="1920018"/>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0" name="Текст 20"/>
          <p:cNvSpPr>
            <a:spLocks noGrp="1"/>
          </p:cNvSpPr>
          <p:nvPr>
            <p:ph type="body" sz="quarter" idx="15" hasCustomPrompt="1"/>
          </p:nvPr>
        </p:nvSpPr>
        <p:spPr>
          <a:xfrm>
            <a:off x="1069304" y="1070018"/>
            <a:ext cx="10247984" cy="584702"/>
          </a:xfrm>
        </p:spPr>
        <p:txBody>
          <a:bodyPr lIns="0" tIns="0" rIns="0" bIns="0" anchor="ctr">
            <a:normAutofit/>
          </a:bodyPr>
          <a:lstStyle>
            <a:lvl1pPr marL="0" indent="0" algn="ctr">
              <a:lnSpc>
                <a:spcPct val="100000"/>
              </a:lnSpc>
              <a:buFontTx/>
              <a:buNone/>
              <a:defRPr sz="1800" b="1" i="0">
                <a:solidFill>
                  <a:schemeClr val="tx1"/>
                </a:solidFill>
                <a:latin typeface="Gilroy" pitchFamily="2" charset="0"/>
              </a:defRPr>
            </a:lvl1pPr>
          </a:lstStyle>
          <a:p>
            <a:pPr lvl="0"/>
            <a:r>
              <a:rPr lang="ru-RU" dirty="0"/>
              <a:t>Название графика / фото / иллюстрации</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32">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 для технических страниц</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7" name="Текст 17"/>
          <p:cNvSpPr>
            <a:spLocks noGrp="1"/>
          </p:cNvSpPr>
          <p:nvPr>
            <p:ph type="body" sz="quarter" idx="19" hasCustomPrompt="1"/>
          </p:nvPr>
        </p:nvSpPr>
        <p:spPr>
          <a:xfrm>
            <a:off x="495300" y="1052513"/>
            <a:ext cx="10821988" cy="5476623"/>
          </a:xfrm>
        </p:spPr>
        <p:txBody>
          <a:bodyPr lIns="0" tIns="0" rIns="0" bIns="0">
            <a:normAutofit/>
          </a:bodyPr>
          <a:lstStyle>
            <a:lvl1pPr indent="-264795">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33_таймлайн">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Рисунок 62"/>
          <p:cNvSpPr/>
          <p:nvPr userDrawn="1"/>
        </p:nvSpPr>
        <p:spPr>
          <a:xfrm>
            <a:off x="261647" y="2558911"/>
            <a:ext cx="11330100" cy="1569064"/>
          </a:xfrm>
          <a:custGeom>
            <a:avLst/>
            <a:gdLst>
              <a:gd name="connsiteX0" fmla="*/ 11857106 w 11857404"/>
              <a:gd name="connsiteY0" fmla="*/ 625920 h 2140186"/>
              <a:gd name="connsiteX1" fmla="*/ 9690907 w 11857404"/>
              <a:gd name="connsiteY1" fmla="*/ 1780304 h 2140186"/>
              <a:gd name="connsiteX2" fmla="*/ 5928328 w 11857404"/>
              <a:gd name="connsiteY2" fmla="*/ 1069760 h 2140186"/>
              <a:gd name="connsiteX3" fmla="*/ 5928328 w 11857404"/>
              <a:gd name="connsiteY3" fmla="*/ 1069760 h 2140186"/>
              <a:gd name="connsiteX4" fmla="*/ 2165901 w 11857404"/>
              <a:gd name="connsiteY4" fmla="*/ 359216 h 2140186"/>
              <a:gd name="connsiteX5" fmla="*/ -299 w 11857404"/>
              <a:gd name="connsiteY5" fmla="*/ 1513601 h 214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57404" h="2140186">
                <a:moveTo>
                  <a:pt x="11857106" y="625920"/>
                </a:moveTo>
                <a:lnTo>
                  <a:pt x="9690907" y="1780304"/>
                </a:lnTo>
                <a:cubicBezTo>
                  <a:pt x="8425233" y="2454840"/>
                  <a:pt x="6860844" y="2159413"/>
                  <a:pt x="5928328" y="1069760"/>
                </a:cubicBezTo>
                <a:lnTo>
                  <a:pt x="5928328" y="1069760"/>
                </a:lnTo>
                <a:cubicBezTo>
                  <a:pt x="4995831" y="-19815"/>
                  <a:pt x="3431538" y="-315236"/>
                  <a:pt x="2165901" y="359216"/>
                </a:cubicBezTo>
                <a:lnTo>
                  <a:pt x="-299" y="1513601"/>
                </a:lnTo>
              </a:path>
            </a:pathLst>
          </a:custGeom>
          <a:noFill/>
          <a:ln w="25400" cap="flat">
            <a:gradFill>
              <a:gsLst>
                <a:gs pos="0">
                  <a:srgbClr val="1190D2"/>
                </a:gs>
                <a:gs pos="100000">
                  <a:srgbClr val="EB006B"/>
                </a:gs>
              </a:gsLst>
              <a:lin ang="5400000" scaled="1"/>
            </a:gradFill>
            <a:prstDash val="solid"/>
            <a:miter/>
          </a:ln>
          <a:effectLst>
            <a:outerShdw blurRad="379412" dist="94355" sx="96693" sy="96693" algn="ctr" rotWithShape="0">
              <a:srgbClr val="063081"/>
            </a:outerShdw>
          </a:effectLst>
        </p:spPr>
        <p:txBody>
          <a:bodyPr rtlCol="0" anchor="ctr"/>
          <a:lstStyle/>
          <a:p>
            <a:endParaRPr lang="ru-RU"/>
          </a:p>
        </p:txBody>
      </p:sp>
      <p:sp>
        <p:nvSpPr>
          <p:cNvPr id="4" name="Прямоугольник 3"/>
          <p:cNvSpPr/>
          <p:nvPr userDrawn="1"/>
        </p:nvSpPr>
        <p:spPr>
          <a:xfrm>
            <a:off x="261647" y="2336800"/>
            <a:ext cx="1378220"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рямоугольник 8"/>
          <p:cNvSpPr/>
          <p:nvPr userDrawn="1"/>
        </p:nvSpPr>
        <p:spPr>
          <a:xfrm rot="10800000">
            <a:off x="9025786" y="1973079"/>
            <a:ext cx="2610876"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11" name="Группа 10"/>
          <p:cNvGrpSpPr/>
          <p:nvPr userDrawn="1"/>
        </p:nvGrpSpPr>
        <p:grpSpPr>
          <a:xfrm>
            <a:off x="655638" y="3301364"/>
            <a:ext cx="256816" cy="256816"/>
            <a:chOff x="916890" y="4273030"/>
            <a:chExt cx="256816" cy="256816"/>
          </a:xfrm>
        </p:grpSpPr>
        <p:sp>
          <p:nvSpPr>
            <p:cNvPr id="12" name="Овал 1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1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2026589" y="2765899"/>
            <a:ext cx="256816" cy="256816"/>
            <a:chOff x="916890" y="4273030"/>
            <a:chExt cx="256816" cy="256816"/>
          </a:xfrm>
        </p:grpSpPr>
        <p:sp>
          <p:nvSpPr>
            <p:cNvPr id="19" name="Овал 18"/>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397540" y="2427828"/>
            <a:ext cx="256816" cy="256816"/>
            <a:chOff x="916890" y="4273030"/>
            <a:chExt cx="256816" cy="256816"/>
          </a:xfrm>
        </p:grpSpPr>
        <p:sp>
          <p:nvSpPr>
            <p:cNvPr id="22" name="Овал 2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Овал 2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4777419" y="2619225"/>
            <a:ext cx="256816" cy="256816"/>
            <a:chOff x="916890" y="4273030"/>
            <a:chExt cx="256816" cy="256816"/>
          </a:xfrm>
        </p:grpSpPr>
        <p:sp>
          <p:nvSpPr>
            <p:cNvPr id="25" name="Овал 24"/>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Овал 25"/>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139442" y="3439998"/>
            <a:ext cx="256816" cy="256816"/>
            <a:chOff x="916890" y="4273030"/>
            <a:chExt cx="256816" cy="256816"/>
          </a:xfrm>
        </p:grpSpPr>
        <p:sp>
          <p:nvSpPr>
            <p:cNvPr id="28" name="Овал 27"/>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9" name="Овал 28"/>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0" name="Группа 29"/>
          <p:cNvGrpSpPr/>
          <p:nvPr userDrawn="1"/>
        </p:nvGrpSpPr>
        <p:grpSpPr>
          <a:xfrm>
            <a:off x="7510393" y="3935198"/>
            <a:ext cx="256816" cy="256816"/>
            <a:chOff x="916890" y="4273030"/>
            <a:chExt cx="256816" cy="256816"/>
          </a:xfrm>
        </p:grpSpPr>
        <p:sp>
          <p:nvSpPr>
            <p:cNvPr id="31" name="Овал 30"/>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Овал 31"/>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3" name="Группа 32"/>
          <p:cNvGrpSpPr/>
          <p:nvPr userDrawn="1"/>
        </p:nvGrpSpPr>
        <p:grpSpPr>
          <a:xfrm>
            <a:off x="8881344" y="3898203"/>
            <a:ext cx="256816" cy="256816"/>
            <a:chOff x="916890" y="4273030"/>
            <a:chExt cx="256816" cy="256816"/>
          </a:xfrm>
        </p:grpSpPr>
        <p:sp>
          <p:nvSpPr>
            <p:cNvPr id="34" name="Овал 33"/>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Овал 34"/>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6" name="Группа 35"/>
          <p:cNvGrpSpPr/>
          <p:nvPr userDrawn="1"/>
        </p:nvGrpSpPr>
        <p:grpSpPr>
          <a:xfrm>
            <a:off x="10252295" y="3362495"/>
            <a:ext cx="256816" cy="256816"/>
            <a:chOff x="916890" y="4273030"/>
            <a:chExt cx="256816" cy="256816"/>
          </a:xfrm>
        </p:grpSpPr>
        <p:sp>
          <p:nvSpPr>
            <p:cNvPr id="37" name="Овал 36"/>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Овал 37"/>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cxnSp>
        <p:nvCxnSpPr>
          <p:cNvPr id="42" name="Прямая соединительная линия 41"/>
          <p:cNvCxnSpPr/>
          <p:nvPr userDrawn="1"/>
        </p:nvCxnSpPr>
        <p:spPr>
          <a:xfrm>
            <a:off x="784322" y="2249715"/>
            <a:ext cx="0" cy="10595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Прямая соединительная линия 42"/>
          <p:cNvCxnSpPr/>
          <p:nvPr userDrawn="1"/>
        </p:nvCxnSpPr>
        <p:spPr>
          <a:xfrm>
            <a:off x="2152812" y="3018972"/>
            <a:ext cx="0" cy="11466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Прямая соединительная линия 43"/>
          <p:cNvCxnSpPr/>
          <p:nvPr userDrawn="1"/>
        </p:nvCxnSpPr>
        <p:spPr>
          <a:xfrm>
            <a:off x="3521302" y="1727203"/>
            <a:ext cx="0" cy="68216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Прямая соединительная линия 44"/>
          <p:cNvCxnSpPr/>
          <p:nvPr userDrawn="1"/>
        </p:nvCxnSpPr>
        <p:spPr>
          <a:xfrm>
            <a:off x="4889792" y="2873829"/>
            <a:ext cx="0" cy="11321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Прямая соединительная линия 45"/>
          <p:cNvCxnSpPr/>
          <p:nvPr userDrawn="1"/>
        </p:nvCxnSpPr>
        <p:spPr>
          <a:xfrm>
            <a:off x="6258282" y="2336800"/>
            <a:ext cx="0" cy="10740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Прямая соединительная линия 46"/>
          <p:cNvCxnSpPr/>
          <p:nvPr userDrawn="1"/>
        </p:nvCxnSpPr>
        <p:spPr>
          <a:xfrm>
            <a:off x="7626772" y="4207731"/>
            <a:ext cx="0" cy="937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Прямая соединительная линия 47"/>
          <p:cNvCxnSpPr/>
          <p:nvPr userDrawn="1"/>
        </p:nvCxnSpPr>
        <p:spPr>
          <a:xfrm>
            <a:off x="8995262" y="2960917"/>
            <a:ext cx="0" cy="9289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Прямая соединительная линия 48"/>
          <p:cNvCxnSpPr/>
          <p:nvPr userDrawn="1"/>
        </p:nvCxnSpPr>
        <p:spPr>
          <a:xfrm>
            <a:off x="10363750" y="3619311"/>
            <a:ext cx="0" cy="10688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Текст 20"/>
          <p:cNvSpPr>
            <a:spLocks noGrp="1"/>
          </p:cNvSpPr>
          <p:nvPr>
            <p:ph type="body" sz="quarter" idx="13" hasCustomPrompt="1"/>
          </p:nvPr>
        </p:nvSpPr>
        <p:spPr>
          <a:xfrm>
            <a:off x="768527" y="1052513"/>
            <a:ext cx="1983550" cy="1154189"/>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1</a:t>
            </a:r>
            <a:endParaRPr lang="ru-RU" dirty="0"/>
          </a:p>
        </p:txBody>
      </p:sp>
      <p:sp>
        <p:nvSpPr>
          <p:cNvPr id="59" name="Текст 20"/>
          <p:cNvSpPr>
            <a:spLocks noGrp="1"/>
          </p:cNvSpPr>
          <p:nvPr>
            <p:ph type="body" sz="quarter" idx="14" hasCustomPrompt="1"/>
          </p:nvPr>
        </p:nvSpPr>
        <p:spPr>
          <a:xfrm>
            <a:off x="2123260" y="4350990"/>
            <a:ext cx="1983550" cy="2210148"/>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2</a:t>
            </a:r>
            <a:endParaRPr lang="ru-RU" dirty="0"/>
          </a:p>
        </p:txBody>
      </p:sp>
      <p:sp>
        <p:nvSpPr>
          <p:cNvPr id="60" name="Текст 20"/>
          <p:cNvSpPr>
            <a:spLocks noGrp="1"/>
          </p:cNvSpPr>
          <p:nvPr>
            <p:ph type="body" sz="quarter" idx="15" hasCustomPrompt="1"/>
          </p:nvPr>
        </p:nvSpPr>
        <p:spPr>
          <a:xfrm>
            <a:off x="3521302" y="1052512"/>
            <a:ext cx="1983550" cy="623785"/>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3</a:t>
            </a:r>
            <a:endParaRPr lang="ru-RU" dirty="0"/>
          </a:p>
        </p:txBody>
      </p:sp>
      <p:sp>
        <p:nvSpPr>
          <p:cNvPr id="61" name="Текст 20"/>
          <p:cNvSpPr>
            <a:spLocks noGrp="1"/>
          </p:cNvSpPr>
          <p:nvPr>
            <p:ph type="body" sz="quarter" idx="16" hasCustomPrompt="1"/>
          </p:nvPr>
        </p:nvSpPr>
        <p:spPr>
          <a:xfrm>
            <a:off x="6227432" y="1052513"/>
            <a:ext cx="1983550" cy="1255147"/>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5</a:t>
            </a:r>
            <a:endParaRPr lang="ru-RU" dirty="0"/>
          </a:p>
        </p:txBody>
      </p:sp>
      <p:sp>
        <p:nvSpPr>
          <p:cNvPr id="62" name="Текст 20"/>
          <p:cNvSpPr>
            <a:spLocks noGrp="1"/>
          </p:cNvSpPr>
          <p:nvPr>
            <p:ph type="body" sz="quarter" idx="17" hasCustomPrompt="1"/>
          </p:nvPr>
        </p:nvSpPr>
        <p:spPr>
          <a:xfrm>
            <a:off x="8994935" y="1052513"/>
            <a:ext cx="1983550" cy="1847936"/>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7</a:t>
            </a:r>
            <a:endParaRPr lang="ru-RU" dirty="0"/>
          </a:p>
        </p:txBody>
      </p:sp>
      <p:sp>
        <p:nvSpPr>
          <p:cNvPr id="65" name="Текст 20"/>
          <p:cNvSpPr>
            <a:spLocks noGrp="1"/>
          </p:cNvSpPr>
          <p:nvPr>
            <p:ph type="body" sz="quarter" idx="18" hasCustomPrompt="1"/>
          </p:nvPr>
        </p:nvSpPr>
        <p:spPr>
          <a:xfrm>
            <a:off x="4854103" y="4154279"/>
            <a:ext cx="1983550" cy="2406859"/>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4</a:t>
            </a:r>
            <a:endParaRPr lang="ru-RU" dirty="0"/>
          </a:p>
        </p:txBody>
      </p:sp>
      <p:sp>
        <p:nvSpPr>
          <p:cNvPr id="66" name="Текст 20"/>
          <p:cNvSpPr>
            <a:spLocks noGrp="1"/>
          </p:cNvSpPr>
          <p:nvPr>
            <p:ph type="body" sz="quarter" idx="19" hasCustomPrompt="1"/>
          </p:nvPr>
        </p:nvSpPr>
        <p:spPr>
          <a:xfrm>
            <a:off x="7598370" y="5264260"/>
            <a:ext cx="1983550" cy="1296877"/>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6</a:t>
            </a:r>
            <a:endParaRPr lang="ru-RU" dirty="0"/>
          </a:p>
        </p:txBody>
      </p:sp>
      <p:sp>
        <p:nvSpPr>
          <p:cNvPr id="67" name="Текст 20"/>
          <p:cNvSpPr>
            <a:spLocks noGrp="1"/>
          </p:cNvSpPr>
          <p:nvPr>
            <p:ph type="body" sz="quarter" idx="20" hasCustomPrompt="1"/>
          </p:nvPr>
        </p:nvSpPr>
        <p:spPr>
          <a:xfrm>
            <a:off x="10331224" y="4818701"/>
            <a:ext cx="1691887" cy="1691105"/>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8</a:t>
            </a:r>
            <a:endParaRPr lang="ru-RU" dirty="0"/>
          </a:p>
        </p:txBody>
      </p:sp>
    </p:spTree>
  </p:cSld>
  <p:clrMapOvr>
    <a:masterClrMapping/>
  </p:clrMapOvr>
  <p:hf hdr="0" ftr="0" dt="0"/>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34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584023"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113885"/>
            <a:ext cx="582211" cy="1323439"/>
          </a:xfrm>
          <a:prstGeom prst="rect">
            <a:avLst/>
          </a:prstGeom>
          <a:noFill/>
        </p:spPr>
        <p:txBody>
          <a:bodyPr wrap="none" rtlCol="0">
            <a:spAutoFit/>
          </a:bodyPr>
          <a:lstStyle/>
          <a:p>
            <a:r>
              <a:rPr lang="ru-RU" sz="8000" b="1" dirty="0">
                <a:solidFill>
                  <a:srgbClr val="063081"/>
                </a:solidFill>
                <a:latin typeface="Gilroy" pitchFamily="2" charset="0"/>
              </a:rPr>
              <a:t>1</a:t>
            </a:r>
            <a:endParaRPr lang="ru-RU" sz="8000" b="1" dirty="0">
              <a:solidFill>
                <a:srgbClr val="063081"/>
              </a:solidFill>
              <a:latin typeface="Gilroy" pitchFamily="2" charset="0"/>
            </a:endParaRPr>
          </a:p>
        </p:txBody>
      </p:sp>
      <p:sp>
        <p:nvSpPr>
          <p:cNvPr id="63" name="TextBox 62"/>
          <p:cNvSpPr txBox="1"/>
          <p:nvPr userDrawn="1"/>
        </p:nvSpPr>
        <p:spPr>
          <a:xfrm>
            <a:off x="3498928" y="1113885"/>
            <a:ext cx="744114" cy="1323439"/>
          </a:xfrm>
          <a:prstGeom prst="rect">
            <a:avLst/>
          </a:prstGeom>
          <a:noFill/>
        </p:spPr>
        <p:txBody>
          <a:bodyPr wrap="none" rtlCol="0">
            <a:spAutoFit/>
          </a:bodyPr>
          <a:lstStyle/>
          <a:p>
            <a:r>
              <a:rPr lang="ru-RU" sz="8000" b="1" dirty="0">
                <a:solidFill>
                  <a:srgbClr val="063081"/>
                </a:solidFill>
                <a:latin typeface="Gilroy" pitchFamily="2" charset="0"/>
              </a:rPr>
              <a:t>3</a:t>
            </a:r>
            <a:endParaRPr lang="ru-RU" sz="8000" b="1" dirty="0">
              <a:solidFill>
                <a:srgbClr val="063081"/>
              </a:solidFill>
              <a:latin typeface="Gilroy" pitchFamily="2" charset="0"/>
            </a:endParaRPr>
          </a:p>
        </p:txBody>
      </p:sp>
      <p:sp>
        <p:nvSpPr>
          <p:cNvPr id="64" name="TextBox 63"/>
          <p:cNvSpPr txBox="1"/>
          <p:nvPr userDrawn="1"/>
        </p:nvSpPr>
        <p:spPr>
          <a:xfrm>
            <a:off x="6355308" y="1113885"/>
            <a:ext cx="747320" cy="1323439"/>
          </a:xfrm>
          <a:prstGeom prst="rect">
            <a:avLst/>
          </a:prstGeom>
          <a:noFill/>
        </p:spPr>
        <p:txBody>
          <a:bodyPr wrap="none" rtlCol="0">
            <a:spAutoFit/>
          </a:bodyPr>
          <a:lstStyle/>
          <a:p>
            <a:r>
              <a:rPr lang="ru-RU" sz="8000" b="1" dirty="0">
                <a:solidFill>
                  <a:srgbClr val="063081"/>
                </a:solidFill>
                <a:latin typeface="Gilroy" pitchFamily="2" charset="0"/>
              </a:rPr>
              <a:t>5</a:t>
            </a:r>
            <a:endParaRPr lang="ru-RU" sz="8000" b="1" dirty="0">
              <a:solidFill>
                <a:srgbClr val="063081"/>
              </a:solidFill>
              <a:latin typeface="Gilroy" pitchFamily="2" charset="0"/>
            </a:endParaRPr>
          </a:p>
        </p:txBody>
      </p:sp>
      <p:sp>
        <p:nvSpPr>
          <p:cNvPr id="68" name="TextBox 67"/>
          <p:cNvSpPr txBox="1"/>
          <p:nvPr userDrawn="1"/>
        </p:nvSpPr>
        <p:spPr>
          <a:xfrm>
            <a:off x="9240146" y="1113885"/>
            <a:ext cx="688009" cy="1323439"/>
          </a:xfrm>
          <a:prstGeom prst="rect">
            <a:avLst/>
          </a:prstGeom>
          <a:noFill/>
        </p:spPr>
        <p:txBody>
          <a:bodyPr wrap="none" rtlCol="0">
            <a:spAutoFit/>
          </a:bodyPr>
          <a:lstStyle/>
          <a:p>
            <a:r>
              <a:rPr lang="ru-RU" sz="8000" b="1" dirty="0">
                <a:solidFill>
                  <a:srgbClr val="063081"/>
                </a:solidFill>
                <a:latin typeface="Gilroy" pitchFamily="2" charset="0"/>
              </a:rPr>
              <a:t>7</a:t>
            </a:r>
            <a:endParaRPr lang="ru-RU" sz="8000" b="1" dirty="0">
              <a:solidFill>
                <a:srgbClr val="063081"/>
              </a:solidFill>
              <a:latin typeface="Gilroy" pitchFamily="2" charset="0"/>
            </a:endParaRPr>
          </a:p>
        </p:txBody>
      </p:sp>
      <p:sp>
        <p:nvSpPr>
          <p:cNvPr id="69" name="TextBox 68"/>
          <p:cNvSpPr txBox="1"/>
          <p:nvPr userDrawn="1"/>
        </p:nvSpPr>
        <p:spPr>
          <a:xfrm>
            <a:off x="2028381" y="4228932"/>
            <a:ext cx="729687" cy="1323439"/>
          </a:xfrm>
          <a:prstGeom prst="rect">
            <a:avLst/>
          </a:prstGeom>
          <a:noFill/>
          <a:ln>
            <a:noFill/>
          </a:ln>
        </p:spPr>
        <p:txBody>
          <a:bodyPr wrap="none" rtlCol="0">
            <a:spAutoFit/>
          </a:bodyPr>
          <a:lstStyle/>
          <a:p>
            <a:r>
              <a:rPr lang="ru-RU" sz="8000" b="1" dirty="0">
                <a:solidFill>
                  <a:srgbClr val="063081"/>
                </a:solidFill>
                <a:latin typeface="Gilroy" pitchFamily="2" charset="0"/>
              </a:rPr>
              <a:t>2</a:t>
            </a:r>
            <a:endParaRPr lang="ru-RU" sz="8000" b="1" dirty="0">
              <a:solidFill>
                <a:srgbClr val="063081"/>
              </a:solidFill>
              <a:latin typeface="Gilroy" pitchFamily="2" charset="0"/>
            </a:endParaRPr>
          </a:p>
        </p:txBody>
      </p:sp>
      <p:sp>
        <p:nvSpPr>
          <p:cNvPr id="70" name="TextBox 69"/>
          <p:cNvSpPr txBox="1"/>
          <p:nvPr userDrawn="1"/>
        </p:nvSpPr>
        <p:spPr>
          <a:xfrm>
            <a:off x="4928097" y="4228932"/>
            <a:ext cx="779381" cy="1323439"/>
          </a:xfrm>
          <a:prstGeom prst="rect">
            <a:avLst/>
          </a:prstGeom>
          <a:noFill/>
          <a:ln>
            <a:noFill/>
          </a:ln>
        </p:spPr>
        <p:txBody>
          <a:bodyPr wrap="none" rtlCol="0">
            <a:spAutoFit/>
          </a:bodyPr>
          <a:lstStyle/>
          <a:p>
            <a:r>
              <a:rPr lang="ru-RU" sz="8000" b="1" dirty="0">
                <a:solidFill>
                  <a:srgbClr val="063081"/>
                </a:solidFill>
                <a:latin typeface="Gilroy" pitchFamily="2" charset="0"/>
              </a:rPr>
              <a:t>4</a:t>
            </a:r>
            <a:endParaRPr lang="ru-RU" sz="8000" b="1" dirty="0">
              <a:solidFill>
                <a:srgbClr val="063081"/>
              </a:solidFill>
              <a:latin typeface="Gilroy" pitchFamily="2" charset="0"/>
            </a:endParaRPr>
          </a:p>
        </p:txBody>
      </p:sp>
      <p:sp>
        <p:nvSpPr>
          <p:cNvPr id="71" name="TextBox 70"/>
          <p:cNvSpPr txBox="1"/>
          <p:nvPr userDrawn="1"/>
        </p:nvSpPr>
        <p:spPr>
          <a:xfrm>
            <a:off x="7826377" y="4228932"/>
            <a:ext cx="752129" cy="1323439"/>
          </a:xfrm>
          <a:prstGeom prst="rect">
            <a:avLst/>
          </a:prstGeom>
          <a:noFill/>
          <a:ln>
            <a:noFill/>
          </a:ln>
        </p:spPr>
        <p:txBody>
          <a:bodyPr wrap="none" rtlCol="0">
            <a:spAutoFit/>
          </a:bodyPr>
          <a:lstStyle/>
          <a:p>
            <a:r>
              <a:rPr lang="ru-RU" sz="8000" b="1" dirty="0">
                <a:solidFill>
                  <a:srgbClr val="063081"/>
                </a:solidFill>
                <a:latin typeface="Gilroy" pitchFamily="2" charset="0"/>
              </a:rPr>
              <a:t>6</a:t>
            </a:r>
            <a:endParaRPr lang="ru-RU" sz="8000" b="1" dirty="0">
              <a:solidFill>
                <a:srgbClr val="063081"/>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475500"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360712"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233748"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003652"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4919844"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793379"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35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3498928"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6355308"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8" name="TextBox 67"/>
          <p:cNvSpPr txBox="1"/>
          <p:nvPr userDrawn="1"/>
        </p:nvSpPr>
        <p:spPr>
          <a:xfrm>
            <a:off x="9240146" y="1233805"/>
            <a:ext cx="410690" cy="646331"/>
          </a:xfrm>
          <a:prstGeom prst="rect">
            <a:avLst/>
          </a:prstGeom>
          <a:noFill/>
        </p:spPr>
        <p:txBody>
          <a:bodyPr wrap="none" rtlCol="0">
            <a:spAutoFit/>
          </a:bodyPr>
          <a:lstStyle/>
          <a:p>
            <a:r>
              <a:rPr lang="ru-RU" sz="3600" b="1" dirty="0">
                <a:solidFill>
                  <a:srgbClr val="EB006B"/>
                </a:solidFill>
                <a:latin typeface="Gilroy" pitchFamily="2" charset="0"/>
              </a:rPr>
              <a:t>7</a:t>
            </a:r>
            <a:endParaRPr lang="ru-RU" sz="3600" b="1" dirty="0">
              <a:solidFill>
                <a:srgbClr val="EB006B"/>
              </a:solidFill>
              <a:latin typeface="Gilroy" pitchFamily="2" charset="0"/>
            </a:endParaRPr>
          </a:p>
        </p:txBody>
      </p:sp>
      <p:sp>
        <p:nvSpPr>
          <p:cNvPr id="69" name="TextBox 68"/>
          <p:cNvSpPr txBox="1"/>
          <p:nvPr userDrawn="1"/>
        </p:nvSpPr>
        <p:spPr>
          <a:xfrm>
            <a:off x="2028381"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4928097"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7826377"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596014"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481226"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354262"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124166"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040358"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913893"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36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4111404"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7541989"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9" name="TextBox 68"/>
          <p:cNvSpPr txBox="1"/>
          <p:nvPr userDrawn="1"/>
        </p:nvSpPr>
        <p:spPr>
          <a:xfrm>
            <a:off x="2314989"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5827181"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9299666"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991213"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7450256"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224466"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5725549"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9188361"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208490"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766790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410774"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93944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938718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268702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4479502"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612661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795701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9" name="Прямая соединительная линия 88"/>
          <p:cNvCxnSpPr/>
          <p:nvPr/>
        </p:nvCxnSpPr>
        <p:spPr>
          <a:xfrm>
            <a:off x="9592301"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37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8" y="1233805"/>
            <a:ext cx="426827" cy="646331"/>
          </a:xfrm>
          <a:prstGeom prst="rect">
            <a:avLst/>
          </a:prstGeom>
          <a:noFill/>
        </p:spPr>
        <p:txBody>
          <a:bodyPr wrap="squar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4534783" y="1233805"/>
            <a:ext cx="513627" cy="646331"/>
          </a:xfrm>
          <a:prstGeom prst="rect">
            <a:avLst/>
          </a:prstGeom>
          <a:noFill/>
        </p:spPr>
        <p:txBody>
          <a:bodyPr wrap="squar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8427020" y="1233805"/>
            <a:ext cx="515512" cy="646331"/>
          </a:xfrm>
          <a:prstGeom prst="rect">
            <a:avLst/>
          </a:prstGeom>
          <a:noFill/>
        </p:spPr>
        <p:txBody>
          <a:bodyPr wrap="squar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9" name="TextBox 68"/>
          <p:cNvSpPr txBox="1"/>
          <p:nvPr userDrawn="1"/>
        </p:nvSpPr>
        <p:spPr>
          <a:xfrm>
            <a:off x="2492412" y="4363842"/>
            <a:ext cx="506079" cy="646331"/>
          </a:xfrm>
          <a:prstGeom prst="rect">
            <a:avLst/>
          </a:prstGeom>
          <a:noFill/>
          <a:ln>
            <a:noFill/>
          </a:ln>
        </p:spPr>
        <p:txBody>
          <a:bodyPr wrap="squar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6536210" y="4363842"/>
            <a:ext cx="532496" cy="646331"/>
          </a:xfrm>
          <a:prstGeom prst="rect">
            <a:avLst/>
          </a:prstGeom>
          <a:noFill/>
          <a:ln>
            <a:noFill/>
          </a:ln>
        </p:spPr>
        <p:txBody>
          <a:bodyPr wrap="squar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414593"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335287"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401890" y="4209364"/>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6434578" y="4209364"/>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631870"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552938"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588198"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6648471"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298325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5048410"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6876585"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8816172"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8"/>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2757863"/>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1" name="Текст 12"/>
          <p:cNvSpPr>
            <a:spLocks noGrp="1"/>
          </p:cNvSpPr>
          <p:nvPr>
            <p:ph type="body" sz="quarter" idx="19" hasCustomPrompt="1"/>
          </p:nvPr>
        </p:nvSpPr>
        <p:spPr>
          <a:xfrm>
            <a:off x="517525" y="4246274"/>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2" name="Текст 12"/>
          <p:cNvSpPr>
            <a:spLocks noGrp="1"/>
          </p:cNvSpPr>
          <p:nvPr>
            <p:ph type="body" sz="quarter" idx="20" hasCustomPrompt="1"/>
          </p:nvPr>
        </p:nvSpPr>
        <p:spPr>
          <a:xfrm>
            <a:off x="517525" y="3800617"/>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16" name="Текст 17"/>
          <p:cNvSpPr>
            <a:spLocks noGrp="1"/>
          </p:cNvSpPr>
          <p:nvPr>
            <p:ph type="body" sz="quarter" idx="21" hasCustomPrompt="1"/>
          </p:nvPr>
        </p:nvSpPr>
        <p:spPr>
          <a:xfrm>
            <a:off x="495300" y="5082609"/>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38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8" y="1233805"/>
            <a:ext cx="520316" cy="646331"/>
          </a:xfrm>
          <a:prstGeom prst="rect">
            <a:avLst/>
          </a:prstGeom>
          <a:noFill/>
        </p:spPr>
        <p:txBody>
          <a:bodyPr wrap="squar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5430471" y="1233805"/>
            <a:ext cx="626129" cy="646331"/>
          </a:xfrm>
          <a:prstGeom prst="rect">
            <a:avLst/>
          </a:prstGeom>
          <a:noFill/>
        </p:spPr>
        <p:txBody>
          <a:bodyPr wrap="squar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9" name="TextBox 68"/>
          <p:cNvSpPr txBox="1"/>
          <p:nvPr userDrawn="1"/>
        </p:nvSpPr>
        <p:spPr>
          <a:xfrm>
            <a:off x="3053145" y="4363842"/>
            <a:ext cx="616927" cy="646331"/>
          </a:xfrm>
          <a:prstGeom prst="rect">
            <a:avLst/>
          </a:prstGeom>
          <a:noFill/>
          <a:ln>
            <a:noFill/>
          </a:ln>
        </p:spPr>
        <p:txBody>
          <a:bodyPr wrap="squar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7921491" y="4363842"/>
            <a:ext cx="649131" cy="646331"/>
          </a:xfrm>
          <a:prstGeom prst="rect">
            <a:avLst/>
          </a:prstGeom>
          <a:noFill/>
          <a:ln>
            <a:noFill/>
          </a:ln>
        </p:spPr>
        <p:txBody>
          <a:bodyPr wrap="squar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5310281"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962623"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7819860"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5527558"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3148931"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8033753"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363599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5988360"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8445729"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39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881962"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815343" y="2120909"/>
            <a:ext cx="404008" cy="923330"/>
          </a:xfrm>
          <a:prstGeom prst="rect">
            <a:avLst/>
          </a:prstGeom>
          <a:noFill/>
        </p:spPr>
        <p:txBody>
          <a:bodyPr wrap="square" rtlCol="0">
            <a:spAutoFit/>
          </a:bodyPr>
          <a:lstStyle/>
          <a:p>
            <a:r>
              <a:rPr lang="ru-RU" sz="5400" b="1" dirty="0">
                <a:solidFill>
                  <a:srgbClr val="EB006B"/>
                </a:solidFill>
                <a:latin typeface="Gilroy" pitchFamily="2" charset="0"/>
              </a:rPr>
              <a:t>1</a:t>
            </a:r>
            <a:endParaRPr lang="ru-RU" sz="5400" b="1" dirty="0">
              <a:solidFill>
                <a:srgbClr val="EB006B"/>
              </a:solidFill>
              <a:latin typeface="Gilroy" pitchFamily="2" charset="0"/>
            </a:endParaRPr>
          </a:p>
        </p:txBody>
      </p:sp>
      <p:sp>
        <p:nvSpPr>
          <p:cNvPr id="63" name="TextBox 62"/>
          <p:cNvSpPr txBox="1"/>
          <p:nvPr userDrawn="1"/>
        </p:nvSpPr>
        <p:spPr>
          <a:xfrm>
            <a:off x="4712208" y="2120909"/>
            <a:ext cx="486168" cy="923330"/>
          </a:xfrm>
          <a:prstGeom prst="rect">
            <a:avLst/>
          </a:prstGeom>
          <a:noFill/>
        </p:spPr>
        <p:txBody>
          <a:bodyPr wrap="square" rtlCol="0">
            <a:spAutoFit/>
          </a:bodyPr>
          <a:lstStyle/>
          <a:p>
            <a:r>
              <a:rPr lang="ru-RU" sz="5400" b="1" dirty="0">
                <a:solidFill>
                  <a:srgbClr val="EB006B"/>
                </a:solidFill>
                <a:latin typeface="Gilroy" pitchFamily="2" charset="0"/>
              </a:rPr>
              <a:t>2</a:t>
            </a:r>
            <a:endParaRPr lang="ru-RU" sz="5400" b="1" dirty="0">
              <a:solidFill>
                <a:srgbClr val="EB006B"/>
              </a:solidFill>
              <a:latin typeface="Gilroy" pitchFamily="2" charset="0"/>
            </a:endParaRPr>
          </a:p>
        </p:txBody>
      </p:sp>
      <p:sp>
        <p:nvSpPr>
          <p:cNvPr id="64" name="TextBox 63"/>
          <p:cNvSpPr txBox="1"/>
          <p:nvPr userDrawn="1"/>
        </p:nvSpPr>
        <p:spPr>
          <a:xfrm>
            <a:off x="8604444" y="2120909"/>
            <a:ext cx="487952" cy="923330"/>
          </a:xfrm>
          <a:prstGeom prst="rect">
            <a:avLst/>
          </a:prstGeom>
          <a:noFill/>
        </p:spPr>
        <p:txBody>
          <a:bodyPr wrap="square" rtlCol="0">
            <a:spAutoFit/>
          </a:bodyPr>
          <a:lstStyle/>
          <a:p>
            <a:r>
              <a:rPr lang="ru-RU" sz="5400" b="1" dirty="0">
                <a:solidFill>
                  <a:srgbClr val="EB006B"/>
                </a:solidFill>
                <a:latin typeface="Gilroy" pitchFamily="2" charset="0"/>
              </a:rPr>
              <a:t>3</a:t>
            </a:r>
            <a:endParaRPr lang="ru-RU" sz="5400" b="1" dirty="0">
              <a:solidFill>
                <a:srgbClr val="EB006B"/>
              </a:solidFill>
              <a:latin typeface="Gilroy" pitchFamily="2" charset="0"/>
            </a:endParaRPr>
          </a:p>
        </p:txBody>
      </p:sp>
      <p:sp>
        <p:nvSpPr>
          <p:cNvPr id="72" name="Скругленный прямоугольник 71"/>
          <p:cNvSpPr/>
          <p:nvPr userDrawn="1"/>
        </p:nvSpPr>
        <p:spPr>
          <a:xfrm>
            <a:off x="493899"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414593"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335287"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809295"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730363"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87" name="Прямая соединительная линия 86"/>
          <p:cNvCxnSpPr/>
          <p:nvPr/>
        </p:nvCxnSpPr>
        <p:spPr>
          <a:xfrm flipH="1">
            <a:off x="7264128"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 name="Прямая соединительная линия 4"/>
          <p:cNvCxnSpPr/>
          <p:nvPr userDrawn="1"/>
        </p:nvCxnSpPr>
        <p:spPr>
          <a:xfrm flipH="1">
            <a:off x="3333572"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40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59" name="Текст 20"/>
          <p:cNvSpPr>
            <a:spLocks noGrp="1"/>
          </p:cNvSpPr>
          <p:nvPr>
            <p:ph type="body" sz="quarter" idx="14" hasCustomPrompt="1"/>
          </p:nvPr>
        </p:nvSpPr>
        <p:spPr>
          <a:xfrm>
            <a:off x="914400" y="105251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14" name="Полилиния 13"/>
          <p:cNvSpPr/>
          <p:nvPr userDrawn="1"/>
        </p:nvSpPr>
        <p:spPr>
          <a:xfrm>
            <a:off x="328605" y="105251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sp>
        <p:nvSpPr>
          <p:cNvPr id="41" name="Текст 20"/>
          <p:cNvSpPr>
            <a:spLocks noGrp="1"/>
          </p:cNvSpPr>
          <p:nvPr>
            <p:ph type="body" sz="quarter" idx="15" hasCustomPrompt="1"/>
          </p:nvPr>
        </p:nvSpPr>
        <p:spPr>
          <a:xfrm>
            <a:off x="1639736" y="276746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50" name="Полилиния 49"/>
          <p:cNvSpPr/>
          <p:nvPr userDrawn="1"/>
        </p:nvSpPr>
        <p:spPr>
          <a:xfrm>
            <a:off x="1053941" y="276746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sp>
        <p:nvSpPr>
          <p:cNvPr id="51" name="Текст 20"/>
          <p:cNvSpPr>
            <a:spLocks noGrp="1"/>
          </p:cNvSpPr>
          <p:nvPr>
            <p:ph type="body" sz="quarter" idx="16" hasCustomPrompt="1"/>
          </p:nvPr>
        </p:nvSpPr>
        <p:spPr>
          <a:xfrm>
            <a:off x="914400" y="448241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52" name="Полилиния 51"/>
          <p:cNvSpPr/>
          <p:nvPr userDrawn="1"/>
        </p:nvSpPr>
        <p:spPr>
          <a:xfrm>
            <a:off x="328605" y="448241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41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Полилиния 6"/>
          <p:cNvSpPr/>
          <p:nvPr userDrawn="1"/>
        </p:nvSpPr>
        <p:spPr>
          <a:xfrm>
            <a:off x="353922" y="1052513"/>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063081"/>
            </a:solidFill>
            <a:prstDash val="solid"/>
            <a:miter/>
          </a:ln>
        </p:spPr>
        <p:txBody>
          <a:bodyPr rtlCol="0" anchor="ctr"/>
          <a:lstStyle/>
          <a:p>
            <a:endParaRPr lang="ru-RU"/>
          </a:p>
        </p:txBody>
      </p:sp>
      <p:sp>
        <p:nvSpPr>
          <p:cNvPr id="11" name="Текст 20"/>
          <p:cNvSpPr>
            <a:spLocks noGrp="1"/>
          </p:cNvSpPr>
          <p:nvPr>
            <p:ph type="body" sz="quarter" idx="17" hasCustomPrompt="1"/>
          </p:nvPr>
        </p:nvSpPr>
        <p:spPr>
          <a:xfrm>
            <a:off x="1001289" y="1075233"/>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1</a:t>
            </a:r>
            <a:endParaRPr lang="ru-RU" dirty="0"/>
          </a:p>
        </p:txBody>
      </p:sp>
      <p:sp>
        <p:nvSpPr>
          <p:cNvPr id="12" name="Полилиния 11"/>
          <p:cNvSpPr/>
          <p:nvPr userDrawn="1"/>
        </p:nvSpPr>
        <p:spPr>
          <a:xfrm>
            <a:off x="5119192" y="3634350"/>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063081"/>
            </a:solidFill>
            <a:prstDash val="solid"/>
            <a:miter/>
          </a:ln>
        </p:spPr>
        <p:txBody>
          <a:bodyPr rtlCol="0" anchor="ctr"/>
          <a:lstStyle/>
          <a:p>
            <a:endParaRPr lang="ru-RU"/>
          </a:p>
        </p:txBody>
      </p:sp>
      <p:sp>
        <p:nvSpPr>
          <p:cNvPr id="13" name="Текст 20"/>
          <p:cNvSpPr>
            <a:spLocks noGrp="1"/>
          </p:cNvSpPr>
          <p:nvPr>
            <p:ph type="body" sz="quarter" idx="18" hasCustomPrompt="1"/>
          </p:nvPr>
        </p:nvSpPr>
        <p:spPr>
          <a:xfrm>
            <a:off x="5766559" y="3657070"/>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2</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42_баблы">
    <p:spTree>
      <p:nvGrpSpPr>
        <p:cNvPr id="1" name=""/>
        <p:cNvGrpSpPr/>
        <p:nvPr/>
      </p:nvGrpSpPr>
      <p:grpSpPr>
        <a:xfrm>
          <a:off x="0" y="0"/>
          <a:ext cx="0" cy="0"/>
          <a:chOff x="0" y="0"/>
          <a:chExt cx="0" cy="0"/>
        </a:xfrm>
      </p:grpSpPr>
      <p:grpSp>
        <p:nvGrpSpPr>
          <p:cNvPr id="12" name="Группа 11"/>
          <p:cNvGrpSpPr/>
          <p:nvPr userDrawn="1"/>
        </p:nvGrpSpPr>
        <p:grpSpPr>
          <a:xfrm>
            <a:off x="6049962" y="104017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3"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4" name="Скругленный прямоугольник 13"/>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14"/>
          <p:cNvGrpSpPr/>
          <p:nvPr userDrawn="1"/>
        </p:nvGrpSpPr>
        <p:grpSpPr>
          <a:xfrm>
            <a:off x="374877" y="4819378"/>
            <a:ext cx="4196991" cy="1480674"/>
            <a:chOff x="5665695" y="5225143"/>
            <a:chExt cx="4196991" cy="1480674"/>
          </a:xfrm>
          <a:gradFill flip="none" rotWithShape="1">
            <a:gsLst>
              <a:gs pos="100000">
                <a:srgbClr val="E2ECFF"/>
              </a:gs>
              <a:gs pos="0">
                <a:srgbClr val="EBB5CA">
                  <a:alpha val="1000"/>
                </a:srgbClr>
              </a:gs>
            </a:gsLst>
            <a:lin ang="8100000" scaled="1"/>
            <a:tileRect/>
          </a:gradFill>
        </p:grpSpPr>
        <p:sp>
          <p:nvSpPr>
            <p:cNvPr id="16"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7" name="Скругленный прямоугольник 16"/>
            <p:cNvSpPr/>
            <p:nvPr/>
          </p:nvSpPr>
          <p:spPr>
            <a:xfrm>
              <a:off x="5755341" y="5225143"/>
              <a:ext cx="4107345" cy="141467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6049962" y="273694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9"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0" name="Скругленный прямоугольник 19"/>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89391" y="1052513"/>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2"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3" name="Скругленный прямоугольник 22"/>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389391" y="2930634"/>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5"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6" name="Скругленный прямоугольник 25"/>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049962" y="4370119"/>
            <a:ext cx="4698248" cy="1989367"/>
            <a:chOff x="5665695" y="4716450"/>
            <a:chExt cx="4698248" cy="1989367"/>
          </a:xfrm>
          <a:gradFill flip="none" rotWithShape="1">
            <a:gsLst>
              <a:gs pos="100000">
                <a:srgbClr val="E2ECFF"/>
              </a:gs>
              <a:gs pos="0">
                <a:srgbClr val="EBB5CA">
                  <a:alpha val="1000"/>
                </a:srgbClr>
              </a:gs>
            </a:gsLst>
            <a:lin ang="8100000" scaled="1"/>
            <a:tileRect/>
          </a:gradFill>
        </p:grpSpPr>
        <p:sp>
          <p:nvSpPr>
            <p:cNvPr id="28"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9" name="Скругленный прямоугольник 28"/>
            <p:cNvSpPr/>
            <p:nvPr/>
          </p:nvSpPr>
          <p:spPr>
            <a:xfrm>
              <a:off x="5755341" y="4716450"/>
              <a:ext cx="4608602" cy="192337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11" name="Текст 20"/>
          <p:cNvSpPr>
            <a:spLocks noGrp="1"/>
          </p:cNvSpPr>
          <p:nvPr>
            <p:ph type="body" sz="quarter" idx="17" hasCustomPrompt="1"/>
          </p:nvPr>
        </p:nvSpPr>
        <p:spPr>
          <a:xfrm>
            <a:off x="798287" y="1075985"/>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1</a:t>
            </a:r>
            <a:endParaRPr lang="ru-RU" dirty="0"/>
          </a:p>
        </p:txBody>
      </p:sp>
      <p:sp>
        <p:nvSpPr>
          <p:cNvPr id="32" name="Текст 20"/>
          <p:cNvSpPr>
            <a:spLocks noGrp="1"/>
          </p:cNvSpPr>
          <p:nvPr>
            <p:ph type="body" sz="quarter" idx="18" hasCustomPrompt="1"/>
          </p:nvPr>
        </p:nvSpPr>
        <p:spPr>
          <a:xfrm>
            <a:off x="798287" y="2958573"/>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2</a:t>
            </a:r>
            <a:endParaRPr lang="ru-RU" dirty="0"/>
          </a:p>
        </p:txBody>
      </p:sp>
      <p:sp>
        <p:nvSpPr>
          <p:cNvPr id="33" name="Текст 20"/>
          <p:cNvSpPr>
            <a:spLocks noGrp="1"/>
          </p:cNvSpPr>
          <p:nvPr>
            <p:ph type="body" sz="quarter" idx="19" hasCustomPrompt="1"/>
          </p:nvPr>
        </p:nvSpPr>
        <p:spPr>
          <a:xfrm>
            <a:off x="798288" y="4823232"/>
            <a:ext cx="3486842" cy="1410824"/>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3</a:t>
            </a:r>
            <a:endParaRPr lang="ru-RU" dirty="0"/>
          </a:p>
        </p:txBody>
      </p:sp>
      <p:sp>
        <p:nvSpPr>
          <p:cNvPr id="34" name="Текст 20"/>
          <p:cNvSpPr>
            <a:spLocks noGrp="1"/>
          </p:cNvSpPr>
          <p:nvPr>
            <p:ph type="body" sz="quarter" idx="20" hasCustomPrompt="1"/>
          </p:nvPr>
        </p:nvSpPr>
        <p:spPr>
          <a:xfrm>
            <a:off x="6428122" y="4367721"/>
            <a:ext cx="4107345" cy="1866335"/>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6</a:t>
            </a:r>
            <a:endParaRPr lang="ru-RU" dirty="0"/>
          </a:p>
        </p:txBody>
      </p:sp>
      <p:sp>
        <p:nvSpPr>
          <p:cNvPr id="35" name="Текст 20"/>
          <p:cNvSpPr>
            <a:spLocks noGrp="1"/>
          </p:cNvSpPr>
          <p:nvPr>
            <p:ph type="body" sz="quarter" idx="21" hasCustomPrompt="1"/>
          </p:nvPr>
        </p:nvSpPr>
        <p:spPr>
          <a:xfrm>
            <a:off x="6428123" y="2736145"/>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5</a:t>
            </a:r>
            <a:endParaRPr lang="ru-RU" dirty="0"/>
          </a:p>
        </p:txBody>
      </p:sp>
      <p:sp>
        <p:nvSpPr>
          <p:cNvPr id="36" name="Текст 20"/>
          <p:cNvSpPr>
            <a:spLocks noGrp="1"/>
          </p:cNvSpPr>
          <p:nvPr>
            <p:ph type="body" sz="quarter" idx="22" hasCustomPrompt="1"/>
          </p:nvPr>
        </p:nvSpPr>
        <p:spPr>
          <a:xfrm>
            <a:off x="6428123" y="1050781"/>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4</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43_о компании">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Компания </a:t>
            </a:r>
            <a:r>
              <a:rPr lang="en-US" dirty="0"/>
              <a:t>Postgres PRO</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2" name="Рисунок 26"/>
          <p:cNvSpPr/>
          <p:nvPr userDrawn="1"/>
        </p:nvSpPr>
        <p:spPr>
          <a:xfrm>
            <a:off x="496457" y="1432878"/>
            <a:ext cx="4508200" cy="5425122"/>
          </a:xfrm>
          <a:custGeom>
            <a:avLst/>
            <a:gdLst>
              <a:gd name="connsiteX0" fmla="*/ 2996566 w 2997200"/>
              <a:gd name="connsiteY0" fmla="*/ 3606638 h 3606800"/>
              <a:gd name="connsiteX1" fmla="*/ -635 w 2997200"/>
              <a:gd name="connsiteY1" fmla="*/ 3606638 h 3606800"/>
              <a:gd name="connsiteX2" fmla="*/ -635 w 2997200"/>
              <a:gd name="connsiteY2" fmla="*/ 206824 h 3606800"/>
              <a:gd name="connsiteX3" fmla="*/ 206315 w 2997200"/>
              <a:gd name="connsiteY3" fmla="*/ -163 h 3606800"/>
              <a:gd name="connsiteX4" fmla="*/ 2789616 w 2997200"/>
              <a:gd name="connsiteY4" fmla="*/ -163 h 3606800"/>
              <a:gd name="connsiteX5" fmla="*/ 2996566 w 2997200"/>
              <a:gd name="connsiteY5" fmla="*/ 206824 h 360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7200" h="3606800">
                <a:moveTo>
                  <a:pt x="2996566" y="3606638"/>
                </a:moveTo>
                <a:lnTo>
                  <a:pt x="-635" y="3606638"/>
                </a:lnTo>
                <a:lnTo>
                  <a:pt x="-635" y="206824"/>
                </a:lnTo>
                <a:cubicBezTo>
                  <a:pt x="-477" y="92574"/>
                  <a:pt x="92085" y="-5"/>
                  <a:pt x="206315" y="-163"/>
                </a:cubicBezTo>
                <a:lnTo>
                  <a:pt x="2789616" y="-163"/>
                </a:lnTo>
                <a:cubicBezTo>
                  <a:pt x="2903868" y="-58"/>
                  <a:pt x="2996461" y="92552"/>
                  <a:pt x="2996566" y="206824"/>
                </a:cubicBezTo>
                <a:close/>
              </a:path>
            </a:pathLst>
          </a:custGeom>
          <a:gradFill flip="none" rotWithShape="1">
            <a:gsLst>
              <a:gs pos="44000">
                <a:srgbClr val="185FEC"/>
              </a:gs>
              <a:gs pos="0">
                <a:srgbClr val="CB2461"/>
              </a:gs>
              <a:gs pos="100000">
                <a:srgbClr val="010B20"/>
              </a:gs>
            </a:gsLst>
            <a:lin ang="8100000" scaled="1"/>
            <a:tileRect/>
          </a:gradFill>
          <a:ln w="9495" cap="flat">
            <a:noFill/>
            <a:prstDash val="solid"/>
            <a:miter/>
          </a:ln>
        </p:spPr>
        <p:txBody>
          <a:bodyPr rtlCol="0" anchor="ctr"/>
          <a:lstStyle/>
          <a:p>
            <a:endParaRPr lang="ru-RU"/>
          </a:p>
        </p:txBody>
      </p:sp>
      <p:sp>
        <p:nvSpPr>
          <p:cNvPr id="14" name="Rectangle 5"/>
          <p:cNvSpPr>
            <a:spLocks noChangeArrowheads="1"/>
          </p:cNvSpPr>
          <p:nvPr userDrawn="1"/>
        </p:nvSpPr>
        <p:spPr bwMode="auto">
          <a:xfrm>
            <a:off x="1422534" y="1930887"/>
            <a:ext cx="265604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ctr" eaLnBrk="0" fontAlgn="base" hangingPunct="0">
              <a:spcBef>
                <a:spcPct val="0"/>
              </a:spcBef>
              <a:spcAft>
                <a:spcPct val="0"/>
              </a:spcAft>
            </a:pP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Протестировать </a:t>
            </a:r>
            <a:b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b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СУБД </a:t>
            </a:r>
            <a:r>
              <a:rPr lang="en-US" altLang="ru-RU" sz="2000" dirty="0">
                <a:solidFill>
                  <a:schemeClr val="bg1"/>
                </a:solidFill>
                <a:latin typeface="Gilroy" pitchFamily="2" charset="0"/>
                <a:ea typeface="Times New Roman" panose="02020603050405020304" pitchFamily="18" charset="0"/>
                <a:cs typeface="Segoe UI" panose="020B0502040204020203" pitchFamily="34" charset="0"/>
              </a:rPr>
              <a:t>Postgres Pro</a:t>
            </a: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a:t>
            </a:r>
            <a:endParaRPr kumimoji="0" lang="ru-RU" altLang="ru-RU" sz="2000" b="0" i="0" u="none" strike="noStrike" cap="none" normalizeH="0" baseline="0" dirty="0">
              <a:ln>
                <a:noFill/>
              </a:ln>
              <a:solidFill>
                <a:schemeClr val="bg1"/>
              </a:solidFill>
              <a:effectLst/>
              <a:latin typeface="Gilroy" pitchFamily="2" charset="0"/>
            </a:endParaRPr>
          </a:p>
        </p:txBody>
      </p:sp>
      <p:pic>
        <p:nvPicPr>
          <p:cNvPr id="15" name="Рисунок 11" descr="Изображение выглядит как черный&#10;&#10;Автоматически созданное описание"/>
          <p:cNvPicPr>
            <a:picLocks noChangeAspect="1" noChangeArrowheads="1"/>
          </p:cNvPicPr>
          <p:nvPr userDrawn="1"/>
        </p:nvPicPr>
        <p:blipFill>
          <a:blip/>
          <a:srcRect/>
          <a:stretch>
            <a:fillRect/>
          </a:stretch>
        </p:blipFill>
        <p:spPr bwMode="auto">
          <a:xfrm>
            <a:off x="1642959" y="3012430"/>
            <a:ext cx="2215197" cy="2215197"/>
          </a:xfrm>
          <a:prstGeom prst="rect">
            <a:avLst/>
          </a:prstGeom>
          <a:noFill/>
          <a:extLst>
            <a:ext uri="{909E8E84-426E-40DD-AFC4-6F175D3DCCD1}">
              <a14:hiddenFill xmlns:a14="http://schemas.microsoft.com/office/drawing/2010/main">
                <a:solidFill>
                  <a:srgbClr val="FFFFFF"/>
                </a:solidFill>
              </a14:hiddenFill>
            </a:ext>
          </a:extLst>
        </p:spPr>
      </p:pic>
      <p:sp>
        <p:nvSpPr>
          <p:cNvPr id="16" name="Прямоугольник 15"/>
          <p:cNvSpPr/>
          <p:nvPr userDrawn="1"/>
        </p:nvSpPr>
        <p:spPr>
          <a:xfrm>
            <a:off x="6053472" y="2180607"/>
            <a:ext cx="5117106" cy="400110"/>
          </a:xfrm>
          <a:prstGeom prst="rect">
            <a:avLst/>
          </a:prstGeom>
        </p:spPr>
        <p:txBody>
          <a:bodyPr wrap="none">
            <a:spAutoFit/>
          </a:bodyPr>
          <a:lstStyle/>
          <a:p>
            <a:pPr lvl="0" eaLnBrk="0" fontAlgn="base" hangingPunct="0">
              <a:spcBef>
                <a:spcPct val="0"/>
              </a:spcBef>
              <a:spcAft>
                <a:spcPct val="0"/>
              </a:spcAft>
            </a:pPr>
            <a:r>
              <a:rPr lang="ru-RU" altLang="ru-RU" sz="2000" dirty="0">
                <a:latin typeface="Gilroy" pitchFamily="2" charset="0"/>
                <a:ea typeface="Times New Roman" panose="02020603050405020304" pitchFamily="18" charset="0"/>
                <a:cs typeface="Segoe UI" panose="020B0502040204020203" pitchFamily="34" charset="0"/>
              </a:rPr>
              <a:t>117036, Москва, ул. Дмитрия Ульянова, 7А</a:t>
            </a:r>
            <a:endParaRPr lang="ru-RU" altLang="ru-RU" sz="1600" dirty="0">
              <a:latin typeface="Gilroy" pitchFamily="2" charset="0"/>
            </a:endParaRPr>
          </a:p>
        </p:txBody>
      </p:sp>
      <p:sp>
        <p:nvSpPr>
          <p:cNvPr id="17" name="Прямоугольник 16"/>
          <p:cNvSpPr/>
          <p:nvPr userDrawn="1"/>
        </p:nvSpPr>
        <p:spPr>
          <a:xfrm>
            <a:off x="6053472" y="2855724"/>
            <a:ext cx="2188420"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8</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(495)</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150-06-91</a:t>
            </a:r>
            <a:endParaRPr lang="ru-RU" sz="2000" dirty="0">
              <a:latin typeface="Gilroy" pitchFamily="2" charset="0"/>
            </a:endParaRPr>
          </a:p>
        </p:txBody>
      </p:sp>
      <p:sp>
        <p:nvSpPr>
          <p:cNvPr id="18" name="Прямоугольник 17"/>
          <p:cNvSpPr/>
          <p:nvPr userDrawn="1"/>
        </p:nvSpPr>
        <p:spPr>
          <a:xfrm>
            <a:off x="6053472" y="3530841"/>
            <a:ext cx="2775119"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sales@postgrespro.ru </a:t>
            </a:r>
            <a:endParaRPr lang="ru-RU" sz="2000" dirty="0">
              <a:latin typeface="Gilroy" pitchFamily="2" charset="0"/>
            </a:endParaRPr>
          </a:p>
        </p:txBody>
      </p:sp>
      <p:sp>
        <p:nvSpPr>
          <p:cNvPr id="19" name="Прямоугольник 18"/>
          <p:cNvSpPr/>
          <p:nvPr userDrawn="1"/>
        </p:nvSpPr>
        <p:spPr>
          <a:xfrm>
            <a:off x="6053472" y="4205958"/>
            <a:ext cx="2075248" cy="400110"/>
          </a:xfrm>
          <a:prstGeom prst="rect">
            <a:avLst/>
          </a:prstGeom>
        </p:spPr>
        <p:txBody>
          <a:bodyPr wrap="none">
            <a:spAutoFit/>
          </a:bodyPr>
          <a:lstStyle/>
          <a:p>
            <a:r>
              <a:rPr lang="ru-RU" altLang="ru-RU" sz="2000" spc="70" dirty="0" err="1">
                <a:latin typeface="Gilroy" pitchFamily="2" charset="0"/>
                <a:ea typeface="Times New Roman" panose="02020603050405020304" pitchFamily="18" charset="0"/>
                <a:cs typeface="Segoe UI" panose="020B0502040204020203" pitchFamily="34" charset="0"/>
              </a:rPr>
              <a:t>postgrespro.ru</a:t>
            </a:r>
            <a:endParaRPr lang="ru-RU" sz="2000" spc="70" dirty="0">
              <a:latin typeface="Gilroy" pitchFamily="2" charset="0"/>
            </a:endParaRPr>
          </a:p>
        </p:txBody>
      </p:sp>
      <p:grpSp>
        <p:nvGrpSpPr>
          <p:cNvPr id="20" name="Группа 19"/>
          <p:cNvGrpSpPr/>
          <p:nvPr userDrawn="1"/>
        </p:nvGrpSpPr>
        <p:grpSpPr>
          <a:xfrm>
            <a:off x="5608143" y="2873355"/>
            <a:ext cx="340384" cy="341050"/>
            <a:chOff x="9893704" y="2720603"/>
            <a:chExt cx="467557" cy="468472"/>
          </a:xfrm>
          <a:solidFill>
            <a:srgbClr val="1190D2"/>
          </a:solidFill>
        </p:grpSpPr>
        <p:sp>
          <p:nvSpPr>
            <p:cNvPr id="21" name="Полилиния: фигура 19"/>
            <p:cNvSpPr/>
            <p:nvPr/>
          </p:nvSpPr>
          <p:spPr>
            <a:xfrm>
              <a:off x="10074985" y="2978059"/>
              <a:ext cx="21204" cy="21246"/>
            </a:xfrm>
            <a:custGeom>
              <a:avLst/>
              <a:gdLst>
                <a:gd name="connsiteX0" fmla="*/ 253380 w 253379"/>
                <a:gd name="connsiteY0" fmla="*/ 126989 h 253875"/>
                <a:gd name="connsiteX1" fmla="*/ 126690 w 253379"/>
                <a:gd name="connsiteY1" fmla="*/ 253926 h 253875"/>
                <a:gd name="connsiteX2" fmla="*/ 0 w 253379"/>
                <a:gd name="connsiteY2" fmla="*/ 126989 h 253875"/>
                <a:gd name="connsiteX3" fmla="*/ 126690 w 253379"/>
                <a:gd name="connsiteY3" fmla="*/ 0 h 253875"/>
                <a:gd name="connsiteX4" fmla="*/ 253380 w 253379"/>
                <a:gd name="connsiteY4" fmla="*/ 126989 h 253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79" h="253875">
                  <a:moveTo>
                    <a:pt x="253380" y="126989"/>
                  </a:moveTo>
                  <a:cubicBezTo>
                    <a:pt x="253380" y="197097"/>
                    <a:pt x="196673" y="253926"/>
                    <a:pt x="126690" y="253926"/>
                  </a:cubicBezTo>
                  <a:cubicBezTo>
                    <a:pt x="56719" y="253926"/>
                    <a:pt x="0" y="197097"/>
                    <a:pt x="0" y="126989"/>
                  </a:cubicBezTo>
                  <a:cubicBezTo>
                    <a:pt x="0" y="56868"/>
                    <a:pt x="56719" y="0"/>
                    <a:pt x="126690" y="0"/>
                  </a:cubicBezTo>
                  <a:cubicBezTo>
                    <a:pt x="196673" y="0"/>
                    <a:pt x="253380" y="56868"/>
                    <a:pt x="253380" y="126989"/>
                  </a:cubicBezTo>
                  <a:close/>
                </a:path>
              </a:pathLst>
            </a:custGeom>
            <a:grpFill/>
            <a:ln w="6350" cap="flat">
              <a:solidFill>
                <a:srgbClr val="1190D2"/>
              </a:solidFill>
              <a:prstDash val="solid"/>
              <a:miter/>
            </a:ln>
          </p:spPr>
          <p:txBody>
            <a:bodyPr rtlCol="0" anchor="ctr"/>
            <a:lstStyle/>
            <a:p>
              <a:endParaRPr lang="ru-RU"/>
            </a:p>
          </p:txBody>
        </p:sp>
        <p:sp>
          <p:nvSpPr>
            <p:cNvPr id="22" name="Полилиния: фигура 20"/>
            <p:cNvSpPr/>
            <p:nvPr/>
          </p:nvSpPr>
          <p:spPr>
            <a:xfrm>
              <a:off x="9893704" y="2720603"/>
              <a:ext cx="467557" cy="468472"/>
            </a:xfrm>
            <a:custGeom>
              <a:avLst/>
              <a:gdLst>
                <a:gd name="connsiteX0" fmla="*/ 4498043 w 5587026"/>
                <a:gd name="connsiteY0" fmla="*/ 3343156 h 5597959"/>
                <a:gd name="connsiteX1" fmla="*/ 3960548 w 5587026"/>
                <a:gd name="connsiteY1" fmla="*/ 3343156 h 5597959"/>
                <a:gd name="connsiteX2" fmla="*/ 3543611 w 5587026"/>
                <a:gd name="connsiteY2" fmla="*/ 3760908 h 5597959"/>
                <a:gd name="connsiteX3" fmla="*/ 3220501 w 5587026"/>
                <a:gd name="connsiteY3" fmla="*/ 3791843 h 5597959"/>
                <a:gd name="connsiteX4" fmla="*/ 2798320 w 5587026"/>
                <a:gd name="connsiteY4" fmla="*/ 3484818 h 5597959"/>
                <a:gd name="connsiteX5" fmla="*/ 2620067 w 5587026"/>
                <a:gd name="connsiteY5" fmla="*/ 3503161 h 5597959"/>
                <a:gd name="connsiteX6" fmla="*/ 2638374 w 5587026"/>
                <a:gd name="connsiteY6" fmla="*/ 3681724 h 5597959"/>
                <a:gd name="connsiteX7" fmla="*/ 3083271 w 5587026"/>
                <a:gd name="connsiteY7" fmla="*/ 4005264 h 5597959"/>
                <a:gd name="connsiteX8" fmla="*/ 3722814 w 5587026"/>
                <a:gd name="connsiteY8" fmla="*/ 3940411 h 5597959"/>
                <a:gd name="connsiteX9" fmla="*/ 4139751 w 5587026"/>
                <a:gd name="connsiteY9" fmla="*/ 3522646 h 5597959"/>
                <a:gd name="connsiteX10" fmla="*/ 4318891 w 5587026"/>
                <a:gd name="connsiteY10" fmla="*/ 3522646 h 5597959"/>
                <a:gd name="connsiteX11" fmla="*/ 5304310 w 5587026"/>
                <a:gd name="connsiteY11" fmla="*/ 4510134 h 5597959"/>
                <a:gd name="connsiteX12" fmla="*/ 5304310 w 5587026"/>
                <a:gd name="connsiteY12" fmla="*/ 4689637 h 5597959"/>
                <a:gd name="connsiteX13" fmla="*/ 4935516 w 5587026"/>
                <a:gd name="connsiteY13" fmla="*/ 5059140 h 5597959"/>
                <a:gd name="connsiteX14" fmla="*/ 3791151 w 5587026"/>
                <a:gd name="connsiteY14" fmla="*/ 5261746 h 5597959"/>
                <a:gd name="connsiteX15" fmla="*/ 343156 w 5587026"/>
                <a:gd name="connsiteY15" fmla="*/ 1786085 h 5597959"/>
                <a:gd name="connsiteX16" fmla="*/ 551601 w 5587026"/>
                <a:gd name="connsiteY16" fmla="*/ 654840 h 5597959"/>
                <a:gd name="connsiteX17" fmla="*/ 914597 w 5587026"/>
                <a:gd name="connsiteY17" fmla="*/ 291189 h 5597959"/>
                <a:gd name="connsiteX18" fmla="*/ 1093695 w 5587026"/>
                <a:gd name="connsiteY18" fmla="*/ 291189 h 5597959"/>
                <a:gd name="connsiteX19" fmla="*/ 2079253 w 5587026"/>
                <a:gd name="connsiteY19" fmla="*/ 1278676 h 5597959"/>
                <a:gd name="connsiteX20" fmla="*/ 2079253 w 5587026"/>
                <a:gd name="connsiteY20" fmla="*/ 1458128 h 5597959"/>
                <a:gd name="connsiteX21" fmla="*/ 1662316 w 5587026"/>
                <a:gd name="connsiteY21" fmla="*/ 1875932 h 5597959"/>
                <a:gd name="connsiteX22" fmla="*/ 1597628 w 5587026"/>
                <a:gd name="connsiteY22" fmla="*/ 2516714 h 5597959"/>
                <a:gd name="connsiteX23" fmla="*/ 1826266 w 5587026"/>
                <a:gd name="connsiteY23" fmla="*/ 2842792 h 5597959"/>
                <a:gd name="connsiteX24" fmla="*/ 2003885 w 5587026"/>
                <a:gd name="connsiteY24" fmla="*/ 2866542 h 5597959"/>
                <a:gd name="connsiteX25" fmla="*/ 2027639 w 5587026"/>
                <a:gd name="connsiteY25" fmla="*/ 2688626 h 5597959"/>
                <a:gd name="connsiteX26" fmla="*/ 1810632 w 5587026"/>
                <a:gd name="connsiteY26" fmla="*/ 2379164 h 5597959"/>
                <a:gd name="connsiteX27" fmla="*/ 1841506 w 5587026"/>
                <a:gd name="connsiteY27" fmla="*/ 2055422 h 5597959"/>
                <a:gd name="connsiteX28" fmla="*/ 2258456 w 5587026"/>
                <a:gd name="connsiteY28" fmla="*/ 1637669 h 5597959"/>
                <a:gd name="connsiteX29" fmla="*/ 2258456 w 5587026"/>
                <a:gd name="connsiteY29" fmla="*/ 1099123 h 5597959"/>
                <a:gd name="connsiteX30" fmla="*/ 1272897 w 5587026"/>
                <a:gd name="connsiteY30" fmla="*/ 111641 h 5597959"/>
                <a:gd name="connsiteX31" fmla="*/ 735351 w 5587026"/>
                <a:gd name="connsiteY31" fmla="*/ 111641 h 5597959"/>
                <a:gd name="connsiteX32" fmla="*/ 372404 w 5587026"/>
                <a:gd name="connsiteY32" fmla="*/ 475299 h 5597959"/>
                <a:gd name="connsiteX33" fmla="*/ 113085 w 5587026"/>
                <a:gd name="connsiteY33" fmla="*/ 1892586 h 5597959"/>
                <a:gd name="connsiteX34" fmla="*/ 3685542 w 5587026"/>
                <a:gd name="connsiteY34" fmla="*/ 5492569 h 5597959"/>
                <a:gd name="connsiteX35" fmla="*/ 5114668 w 5587026"/>
                <a:gd name="connsiteY35" fmla="*/ 5238694 h 5597959"/>
                <a:gd name="connsiteX36" fmla="*/ 5483500 w 5587026"/>
                <a:gd name="connsiteY36" fmla="*/ 4869178 h 5597959"/>
                <a:gd name="connsiteX37" fmla="*/ 5483500 w 5587026"/>
                <a:gd name="connsiteY37" fmla="*/ 4330644 h 559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87026" h="5597959">
                  <a:moveTo>
                    <a:pt x="4498043" y="3343156"/>
                  </a:moveTo>
                  <a:cubicBezTo>
                    <a:pt x="4349879" y="3194651"/>
                    <a:pt x="4108724" y="3194651"/>
                    <a:pt x="3960548" y="3343156"/>
                  </a:cubicBezTo>
                  <a:lnTo>
                    <a:pt x="3543611" y="3760908"/>
                  </a:lnTo>
                  <a:cubicBezTo>
                    <a:pt x="3464823" y="3839851"/>
                    <a:pt x="3316861" y="3853979"/>
                    <a:pt x="3220501" y="3791843"/>
                  </a:cubicBezTo>
                  <a:cubicBezTo>
                    <a:pt x="3074757" y="3697731"/>
                    <a:pt x="2932674" y="3594455"/>
                    <a:pt x="2798320" y="3484818"/>
                  </a:cubicBezTo>
                  <a:cubicBezTo>
                    <a:pt x="2744033" y="3440593"/>
                    <a:pt x="2664256" y="3448768"/>
                    <a:pt x="2620067" y="3503161"/>
                  </a:cubicBezTo>
                  <a:cubicBezTo>
                    <a:pt x="2575916" y="3557554"/>
                    <a:pt x="2584087" y="3637487"/>
                    <a:pt x="2638374" y="3681724"/>
                  </a:cubicBezTo>
                  <a:cubicBezTo>
                    <a:pt x="2780013" y="3797251"/>
                    <a:pt x="2929659" y="3906087"/>
                    <a:pt x="3083271" y="4005264"/>
                  </a:cubicBezTo>
                  <a:cubicBezTo>
                    <a:pt x="3279349" y="4131808"/>
                    <a:pt x="3560246" y="4103298"/>
                    <a:pt x="3722814" y="3940411"/>
                  </a:cubicBezTo>
                  <a:lnTo>
                    <a:pt x="4139751" y="3522646"/>
                  </a:lnTo>
                  <a:cubicBezTo>
                    <a:pt x="4189185" y="3473165"/>
                    <a:pt x="4269507" y="3473216"/>
                    <a:pt x="4318891" y="3522646"/>
                  </a:cubicBezTo>
                  <a:lnTo>
                    <a:pt x="5304310" y="4510134"/>
                  </a:lnTo>
                  <a:cubicBezTo>
                    <a:pt x="5353694" y="4559627"/>
                    <a:pt x="5353694" y="4640156"/>
                    <a:pt x="5304310" y="4689637"/>
                  </a:cubicBezTo>
                  <a:lnTo>
                    <a:pt x="4935516" y="5059140"/>
                  </a:lnTo>
                  <a:cubicBezTo>
                    <a:pt x="4637402" y="5357850"/>
                    <a:pt x="4177504" y="5439268"/>
                    <a:pt x="3791151" y="5261746"/>
                  </a:cubicBezTo>
                  <a:cubicBezTo>
                    <a:pt x="1856760" y="4373384"/>
                    <a:pt x="848381" y="2881318"/>
                    <a:pt x="343156" y="1786085"/>
                  </a:cubicBezTo>
                  <a:cubicBezTo>
                    <a:pt x="169057" y="1408838"/>
                    <a:pt x="252791" y="954198"/>
                    <a:pt x="551601" y="654840"/>
                  </a:cubicBezTo>
                  <a:lnTo>
                    <a:pt x="914597" y="291189"/>
                  </a:lnTo>
                  <a:cubicBezTo>
                    <a:pt x="964037" y="241604"/>
                    <a:pt x="1044109" y="241456"/>
                    <a:pt x="1093695" y="291189"/>
                  </a:cubicBezTo>
                  <a:lnTo>
                    <a:pt x="2079253" y="1278676"/>
                  </a:lnTo>
                  <a:cubicBezTo>
                    <a:pt x="2128649" y="1328157"/>
                    <a:pt x="2128649" y="1408635"/>
                    <a:pt x="2079253" y="1458128"/>
                  </a:cubicBezTo>
                  <a:lnTo>
                    <a:pt x="1662316" y="1875932"/>
                  </a:lnTo>
                  <a:cubicBezTo>
                    <a:pt x="1499748" y="2038818"/>
                    <a:pt x="1471344" y="2320265"/>
                    <a:pt x="1597628" y="2516714"/>
                  </a:cubicBezTo>
                  <a:cubicBezTo>
                    <a:pt x="1669246" y="2628039"/>
                    <a:pt x="1746147" y="2737713"/>
                    <a:pt x="1826266" y="2842792"/>
                  </a:cubicBezTo>
                  <a:cubicBezTo>
                    <a:pt x="1868783" y="2898467"/>
                    <a:pt x="1948306" y="2909130"/>
                    <a:pt x="2003885" y="2866542"/>
                  </a:cubicBezTo>
                  <a:cubicBezTo>
                    <a:pt x="2059464" y="2823993"/>
                    <a:pt x="2070093" y="2744314"/>
                    <a:pt x="2027639" y="2688626"/>
                  </a:cubicBezTo>
                  <a:cubicBezTo>
                    <a:pt x="1951575" y="2588916"/>
                    <a:pt x="1878576" y="2484840"/>
                    <a:pt x="1810632" y="2379164"/>
                  </a:cubicBezTo>
                  <a:cubicBezTo>
                    <a:pt x="1748579" y="2282679"/>
                    <a:pt x="1762731" y="2134365"/>
                    <a:pt x="1841506" y="2055422"/>
                  </a:cubicBezTo>
                  <a:lnTo>
                    <a:pt x="2258456" y="1637669"/>
                  </a:lnTo>
                  <a:cubicBezTo>
                    <a:pt x="2406962" y="1488873"/>
                    <a:pt x="2407013" y="1247983"/>
                    <a:pt x="2258456" y="1099123"/>
                  </a:cubicBezTo>
                  <a:lnTo>
                    <a:pt x="1272897" y="111641"/>
                  </a:lnTo>
                  <a:cubicBezTo>
                    <a:pt x="1124329" y="-37214"/>
                    <a:pt x="883964" y="-37214"/>
                    <a:pt x="735351" y="111641"/>
                  </a:cubicBezTo>
                  <a:lnTo>
                    <a:pt x="372404" y="475299"/>
                  </a:lnTo>
                  <a:cubicBezTo>
                    <a:pt x="-1183" y="849614"/>
                    <a:pt x="-105356" y="1419197"/>
                    <a:pt x="113085" y="1892586"/>
                  </a:cubicBezTo>
                  <a:cubicBezTo>
                    <a:pt x="844225" y="3477431"/>
                    <a:pt x="2073311" y="4752115"/>
                    <a:pt x="3685542" y="5492569"/>
                  </a:cubicBezTo>
                  <a:cubicBezTo>
                    <a:pt x="4165925" y="5713276"/>
                    <a:pt x="4740679" y="5613402"/>
                    <a:pt x="5114668" y="5238694"/>
                  </a:cubicBezTo>
                  <a:lnTo>
                    <a:pt x="5483500" y="4869178"/>
                  </a:lnTo>
                  <a:cubicBezTo>
                    <a:pt x="5631664" y="4720673"/>
                    <a:pt x="5631664" y="4479097"/>
                    <a:pt x="5483500" y="4330644"/>
                  </a:cubicBezTo>
                  <a:close/>
                </a:path>
              </a:pathLst>
            </a:custGeom>
            <a:grpFill/>
            <a:ln w="6350" cap="flat">
              <a:solidFill>
                <a:srgbClr val="1190D2"/>
              </a:solidFill>
              <a:prstDash val="solid"/>
              <a:miter/>
            </a:ln>
          </p:spPr>
          <p:txBody>
            <a:bodyPr rtlCol="0" anchor="ctr"/>
            <a:lstStyle/>
            <a:p>
              <a:endParaRPr lang="ru-RU"/>
            </a:p>
          </p:txBody>
        </p:sp>
      </p:grpSp>
      <p:grpSp>
        <p:nvGrpSpPr>
          <p:cNvPr id="23" name="Группа 22"/>
          <p:cNvGrpSpPr/>
          <p:nvPr userDrawn="1"/>
        </p:nvGrpSpPr>
        <p:grpSpPr>
          <a:xfrm>
            <a:off x="5601004" y="3642918"/>
            <a:ext cx="354663" cy="229977"/>
            <a:chOff x="10235336" y="3151228"/>
            <a:chExt cx="546011" cy="354054"/>
          </a:xfrm>
          <a:solidFill>
            <a:srgbClr val="1190D2"/>
          </a:solidFill>
        </p:grpSpPr>
        <p:sp>
          <p:nvSpPr>
            <p:cNvPr id="24" name="Полилиния: фигура 2052"/>
            <p:cNvSpPr/>
            <p:nvPr/>
          </p:nvSpPr>
          <p:spPr>
            <a:xfrm>
              <a:off x="10235336" y="3151228"/>
              <a:ext cx="546011" cy="354054"/>
            </a:xfrm>
            <a:custGeom>
              <a:avLst/>
              <a:gdLst>
                <a:gd name="connsiteX0" fmla="*/ 546011 w 546011"/>
                <a:gd name="connsiteY0" fmla="*/ 57487 h 354054"/>
                <a:gd name="connsiteX1" fmla="*/ 528502 w 546011"/>
                <a:gd name="connsiteY1" fmla="*/ 16217 h 354054"/>
                <a:gd name="connsiteX2" fmla="*/ 528090 w 546011"/>
                <a:gd name="connsiteY2" fmla="*/ 15801 h 354054"/>
                <a:gd name="connsiteX3" fmla="*/ 488533 w 546011"/>
                <a:gd name="connsiteY3" fmla="*/ 0 h 354054"/>
                <a:gd name="connsiteX4" fmla="*/ 57479 w 546011"/>
                <a:gd name="connsiteY4" fmla="*/ 0 h 354054"/>
                <a:gd name="connsiteX5" fmla="*/ 17921 w 546011"/>
                <a:gd name="connsiteY5" fmla="*/ 15801 h 354054"/>
                <a:gd name="connsiteX6" fmla="*/ 17509 w 546011"/>
                <a:gd name="connsiteY6" fmla="*/ 16217 h 354054"/>
                <a:gd name="connsiteX7" fmla="*/ 0 w 546011"/>
                <a:gd name="connsiteY7" fmla="*/ 57487 h 354054"/>
                <a:gd name="connsiteX8" fmla="*/ 0 w 546011"/>
                <a:gd name="connsiteY8" fmla="*/ 296863 h 354054"/>
                <a:gd name="connsiteX9" fmla="*/ 14388 w 546011"/>
                <a:gd name="connsiteY9" fmla="*/ 334867 h 354054"/>
                <a:gd name="connsiteX10" fmla="*/ 14888 w 546011"/>
                <a:gd name="connsiteY10" fmla="*/ 335462 h 354054"/>
                <a:gd name="connsiteX11" fmla="*/ 29260 w 546011"/>
                <a:gd name="connsiteY11" fmla="*/ 346930 h 354054"/>
                <a:gd name="connsiteX12" fmla="*/ 52567 w 546011"/>
                <a:gd name="connsiteY12" fmla="*/ 354141 h 354054"/>
                <a:gd name="connsiteX13" fmla="*/ 52580 w 546011"/>
                <a:gd name="connsiteY13" fmla="*/ 354141 h 354054"/>
                <a:gd name="connsiteX14" fmla="*/ 52817 w 546011"/>
                <a:gd name="connsiteY14" fmla="*/ 354163 h 354054"/>
                <a:gd name="connsiteX15" fmla="*/ 57479 w 546011"/>
                <a:gd name="connsiteY15" fmla="*/ 354349 h 354054"/>
                <a:gd name="connsiteX16" fmla="*/ 488533 w 546011"/>
                <a:gd name="connsiteY16" fmla="*/ 354349 h 354054"/>
                <a:gd name="connsiteX17" fmla="*/ 493194 w 546011"/>
                <a:gd name="connsiteY17" fmla="*/ 354163 h 354054"/>
                <a:gd name="connsiteX18" fmla="*/ 493431 w 546011"/>
                <a:gd name="connsiteY18" fmla="*/ 354141 h 354054"/>
                <a:gd name="connsiteX19" fmla="*/ 493444 w 546011"/>
                <a:gd name="connsiteY19" fmla="*/ 354141 h 354054"/>
                <a:gd name="connsiteX20" fmla="*/ 516751 w 546011"/>
                <a:gd name="connsiteY20" fmla="*/ 346930 h 354054"/>
                <a:gd name="connsiteX21" fmla="*/ 531123 w 546011"/>
                <a:gd name="connsiteY21" fmla="*/ 335462 h 354054"/>
                <a:gd name="connsiteX22" fmla="*/ 531623 w 546011"/>
                <a:gd name="connsiteY22" fmla="*/ 334867 h 354054"/>
                <a:gd name="connsiteX23" fmla="*/ 546011 w 546011"/>
                <a:gd name="connsiteY23" fmla="*/ 296867 h 354054"/>
                <a:gd name="connsiteX24" fmla="*/ 506540 w 546011"/>
                <a:gd name="connsiteY24" fmla="*/ 328206 h 354054"/>
                <a:gd name="connsiteX25" fmla="*/ 506411 w 546011"/>
                <a:gd name="connsiteY25" fmla="*/ 328276 h 354054"/>
                <a:gd name="connsiteX26" fmla="*/ 506274 w 546011"/>
                <a:gd name="connsiteY26" fmla="*/ 328355 h 354054"/>
                <a:gd name="connsiteX27" fmla="*/ 492882 w 546011"/>
                <a:gd name="connsiteY27" fmla="*/ 332759 h 354054"/>
                <a:gd name="connsiteX28" fmla="*/ 492865 w 546011"/>
                <a:gd name="connsiteY28" fmla="*/ 332759 h 354054"/>
                <a:gd name="connsiteX29" fmla="*/ 492585 w 546011"/>
                <a:gd name="connsiteY29" fmla="*/ 332793 h 354054"/>
                <a:gd name="connsiteX30" fmla="*/ 488528 w 546011"/>
                <a:gd name="connsiteY30" fmla="*/ 333021 h 354054"/>
                <a:gd name="connsiteX31" fmla="*/ 57483 w 546011"/>
                <a:gd name="connsiteY31" fmla="*/ 333021 h 354054"/>
                <a:gd name="connsiteX32" fmla="*/ 53426 w 546011"/>
                <a:gd name="connsiteY32" fmla="*/ 332793 h 354054"/>
                <a:gd name="connsiteX33" fmla="*/ 53134 w 546011"/>
                <a:gd name="connsiteY33" fmla="*/ 332759 h 354054"/>
                <a:gd name="connsiteX34" fmla="*/ 39691 w 546011"/>
                <a:gd name="connsiteY34" fmla="*/ 328331 h 354054"/>
                <a:gd name="connsiteX35" fmla="*/ 39662 w 546011"/>
                <a:gd name="connsiteY35" fmla="*/ 328314 h 354054"/>
                <a:gd name="connsiteX36" fmla="*/ 39441 w 546011"/>
                <a:gd name="connsiteY36" fmla="*/ 328189 h 354054"/>
                <a:gd name="connsiteX37" fmla="*/ 37425 w 546011"/>
                <a:gd name="connsiteY37" fmla="*/ 326931 h 354054"/>
                <a:gd name="connsiteX38" fmla="*/ 84814 w 546011"/>
                <a:gd name="connsiteY38" fmla="*/ 266590 h 354054"/>
                <a:gd name="connsiteX39" fmla="*/ 83015 w 546011"/>
                <a:gd name="connsiteY39" fmla="*/ 251618 h 354054"/>
                <a:gd name="connsiteX40" fmla="*/ 68043 w 546011"/>
                <a:gd name="connsiteY40" fmla="*/ 253418 h 354054"/>
                <a:gd name="connsiteX41" fmla="*/ 23732 w 546011"/>
                <a:gd name="connsiteY41" fmla="*/ 309835 h 354054"/>
                <a:gd name="connsiteX42" fmla="*/ 21329 w 546011"/>
                <a:gd name="connsiteY42" fmla="*/ 296863 h 354054"/>
                <a:gd name="connsiteX43" fmla="*/ 21329 w 546011"/>
                <a:gd name="connsiteY43" fmla="*/ 57487 h 354054"/>
                <a:gd name="connsiteX44" fmla="*/ 26511 w 546011"/>
                <a:gd name="connsiteY44" fmla="*/ 38854 h 354054"/>
                <a:gd name="connsiteX45" fmla="*/ 150858 w 546011"/>
                <a:gd name="connsiteY45" fmla="*/ 148496 h 354054"/>
                <a:gd name="connsiteX46" fmla="*/ 121057 w 546011"/>
                <a:gd name="connsiteY46" fmla="*/ 186329 h 354054"/>
                <a:gd name="connsiteX47" fmla="*/ 122835 w 546011"/>
                <a:gd name="connsiteY47" fmla="*/ 201305 h 354054"/>
                <a:gd name="connsiteX48" fmla="*/ 129425 w 546011"/>
                <a:gd name="connsiteY48" fmla="*/ 203592 h 354054"/>
                <a:gd name="connsiteX49" fmla="*/ 137811 w 546011"/>
                <a:gd name="connsiteY49" fmla="*/ 199527 h 354054"/>
                <a:gd name="connsiteX50" fmla="*/ 166879 w 546011"/>
                <a:gd name="connsiteY50" fmla="*/ 162622 h 354054"/>
                <a:gd name="connsiteX51" fmla="*/ 231773 w 546011"/>
                <a:gd name="connsiteY51" fmla="*/ 219842 h 354054"/>
                <a:gd name="connsiteX52" fmla="*/ 273006 w 546011"/>
                <a:gd name="connsiteY52" fmla="*/ 235385 h 354054"/>
                <a:gd name="connsiteX53" fmla="*/ 314238 w 546011"/>
                <a:gd name="connsiteY53" fmla="*/ 219842 h 354054"/>
                <a:gd name="connsiteX54" fmla="*/ 379132 w 546011"/>
                <a:gd name="connsiteY54" fmla="*/ 162622 h 354054"/>
                <a:gd name="connsiteX55" fmla="*/ 508574 w 546011"/>
                <a:gd name="connsiteY55" fmla="*/ 326939 h 354054"/>
                <a:gd name="connsiteX56" fmla="*/ 506540 w 546011"/>
                <a:gd name="connsiteY56" fmla="*/ 328206 h 354054"/>
                <a:gd name="connsiteX57" fmla="*/ 57483 w 546011"/>
                <a:gd name="connsiteY57" fmla="*/ 21333 h 354054"/>
                <a:gd name="connsiteX58" fmla="*/ 488528 w 546011"/>
                <a:gd name="connsiteY58" fmla="*/ 21333 h 354054"/>
                <a:gd name="connsiteX59" fmla="*/ 503458 w 546011"/>
                <a:gd name="connsiteY59" fmla="*/ 24561 h 354054"/>
                <a:gd name="connsiteX60" fmla="*/ 373617 w 546011"/>
                <a:gd name="connsiteY60" fmla="*/ 139053 h 354054"/>
                <a:gd name="connsiteX61" fmla="*/ 373304 w 546011"/>
                <a:gd name="connsiteY61" fmla="*/ 139327 h 354054"/>
                <a:gd name="connsiteX62" fmla="*/ 300133 w 546011"/>
                <a:gd name="connsiteY62" fmla="*/ 203846 h 354054"/>
                <a:gd name="connsiteX63" fmla="*/ 245882 w 546011"/>
                <a:gd name="connsiteY63" fmla="*/ 203846 h 354054"/>
                <a:gd name="connsiteX64" fmla="*/ 172711 w 546011"/>
                <a:gd name="connsiteY64" fmla="*/ 139327 h 354054"/>
                <a:gd name="connsiteX65" fmla="*/ 172394 w 546011"/>
                <a:gd name="connsiteY65" fmla="*/ 139048 h 354054"/>
                <a:gd name="connsiteX66" fmla="*/ 42549 w 546011"/>
                <a:gd name="connsiteY66" fmla="*/ 24561 h 354054"/>
                <a:gd name="connsiteX67" fmla="*/ 57483 w 546011"/>
                <a:gd name="connsiteY67" fmla="*/ 21333 h 354054"/>
                <a:gd name="connsiteX68" fmla="*/ 395153 w 546011"/>
                <a:gd name="connsiteY68" fmla="*/ 148492 h 354054"/>
                <a:gd name="connsiteX69" fmla="*/ 519501 w 546011"/>
                <a:gd name="connsiteY69" fmla="*/ 38854 h 354054"/>
                <a:gd name="connsiteX70" fmla="*/ 524682 w 546011"/>
                <a:gd name="connsiteY70" fmla="*/ 57487 h 354054"/>
                <a:gd name="connsiteX71" fmla="*/ 524682 w 546011"/>
                <a:gd name="connsiteY71" fmla="*/ 296863 h 354054"/>
                <a:gd name="connsiteX72" fmla="*/ 522270 w 546011"/>
                <a:gd name="connsiteY72" fmla="*/ 309856 h 35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6011" h="354054">
                  <a:moveTo>
                    <a:pt x="546011" y="57487"/>
                  </a:moveTo>
                  <a:cubicBezTo>
                    <a:pt x="546011" y="41312"/>
                    <a:pt x="539296" y="26673"/>
                    <a:pt x="528502" y="16217"/>
                  </a:cubicBezTo>
                  <a:cubicBezTo>
                    <a:pt x="528369" y="16076"/>
                    <a:pt x="528232" y="15938"/>
                    <a:pt x="528090" y="15801"/>
                  </a:cubicBezTo>
                  <a:cubicBezTo>
                    <a:pt x="517355" y="5611"/>
                    <a:pt x="503304" y="0"/>
                    <a:pt x="488533" y="0"/>
                  </a:cubicBezTo>
                  <a:lnTo>
                    <a:pt x="57479" y="0"/>
                  </a:lnTo>
                  <a:cubicBezTo>
                    <a:pt x="42707" y="0"/>
                    <a:pt x="28656" y="5611"/>
                    <a:pt x="17921" y="15801"/>
                  </a:cubicBezTo>
                  <a:cubicBezTo>
                    <a:pt x="17779" y="15938"/>
                    <a:pt x="17642" y="16076"/>
                    <a:pt x="17509" y="16217"/>
                  </a:cubicBezTo>
                  <a:cubicBezTo>
                    <a:pt x="6715" y="26673"/>
                    <a:pt x="0" y="41307"/>
                    <a:pt x="0" y="57487"/>
                  </a:cubicBezTo>
                  <a:lnTo>
                    <a:pt x="0" y="296863"/>
                  </a:lnTo>
                  <a:cubicBezTo>
                    <a:pt x="0" y="311418"/>
                    <a:pt x="5436" y="324727"/>
                    <a:pt x="14388" y="334867"/>
                  </a:cubicBezTo>
                  <a:cubicBezTo>
                    <a:pt x="14547" y="335066"/>
                    <a:pt x="14713" y="335267"/>
                    <a:pt x="14888" y="335462"/>
                  </a:cubicBezTo>
                  <a:cubicBezTo>
                    <a:pt x="19071" y="340074"/>
                    <a:pt x="23936" y="343931"/>
                    <a:pt x="29260" y="346930"/>
                  </a:cubicBezTo>
                  <a:cubicBezTo>
                    <a:pt x="36254" y="350888"/>
                    <a:pt x="44157" y="353425"/>
                    <a:pt x="52567" y="354141"/>
                  </a:cubicBezTo>
                  <a:lnTo>
                    <a:pt x="52580" y="354141"/>
                  </a:lnTo>
                  <a:cubicBezTo>
                    <a:pt x="52659" y="354150"/>
                    <a:pt x="52738" y="354154"/>
                    <a:pt x="52817" y="354163"/>
                  </a:cubicBezTo>
                  <a:cubicBezTo>
                    <a:pt x="54363" y="354288"/>
                    <a:pt x="55921" y="354349"/>
                    <a:pt x="57479" y="354349"/>
                  </a:cubicBezTo>
                  <a:lnTo>
                    <a:pt x="488533" y="354349"/>
                  </a:lnTo>
                  <a:cubicBezTo>
                    <a:pt x="490091" y="354349"/>
                    <a:pt x="491648" y="354288"/>
                    <a:pt x="493194" y="354163"/>
                  </a:cubicBezTo>
                  <a:cubicBezTo>
                    <a:pt x="493273" y="354154"/>
                    <a:pt x="493352" y="354150"/>
                    <a:pt x="493431" y="354141"/>
                  </a:cubicBezTo>
                  <a:lnTo>
                    <a:pt x="493444" y="354141"/>
                  </a:lnTo>
                  <a:cubicBezTo>
                    <a:pt x="501855" y="353425"/>
                    <a:pt x="509757" y="350888"/>
                    <a:pt x="516751" y="346930"/>
                  </a:cubicBezTo>
                  <a:cubicBezTo>
                    <a:pt x="522079" y="343931"/>
                    <a:pt x="526940" y="340074"/>
                    <a:pt x="531123" y="335462"/>
                  </a:cubicBezTo>
                  <a:cubicBezTo>
                    <a:pt x="531298" y="335267"/>
                    <a:pt x="531464" y="335071"/>
                    <a:pt x="531623" y="334867"/>
                  </a:cubicBezTo>
                  <a:cubicBezTo>
                    <a:pt x="540570" y="324727"/>
                    <a:pt x="546011" y="311421"/>
                    <a:pt x="546011" y="296867"/>
                  </a:cubicBezTo>
                  <a:close/>
                  <a:moveTo>
                    <a:pt x="506540" y="328206"/>
                  </a:moveTo>
                  <a:cubicBezTo>
                    <a:pt x="506495" y="328230"/>
                    <a:pt x="506453" y="328252"/>
                    <a:pt x="506411" y="328276"/>
                  </a:cubicBezTo>
                  <a:cubicBezTo>
                    <a:pt x="506366" y="328302"/>
                    <a:pt x="506320" y="328331"/>
                    <a:pt x="506274" y="328355"/>
                  </a:cubicBezTo>
                  <a:cubicBezTo>
                    <a:pt x="502158" y="330676"/>
                    <a:pt x="497605" y="332184"/>
                    <a:pt x="492882" y="332759"/>
                  </a:cubicBezTo>
                  <a:cubicBezTo>
                    <a:pt x="492877" y="332759"/>
                    <a:pt x="492873" y="332759"/>
                    <a:pt x="492865" y="332759"/>
                  </a:cubicBezTo>
                  <a:cubicBezTo>
                    <a:pt x="492773" y="332771"/>
                    <a:pt x="492677" y="332784"/>
                    <a:pt x="492585" y="332793"/>
                  </a:cubicBezTo>
                  <a:cubicBezTo>
                    <a:pt x="491252" y="332942"/>
                    <a:pt x="489899" y="333021"/>
                    <a:pt x="488528" y="333021"/>
                  </a:cubicBezTo>
                  <a:lnTo>
                    <a:pt x="57483" y="333021"/>
                  </a:lnTo>
                  <a:cubicBezTo>
                    <a:pt x="56112" y="333021"/>
                    <a:pt x="54759" y="332942"/>
                    <a:pt x="53426" y="332793"/>
                  </a:cubicBezTo>
                  <a:cubicBezTo>
                    <a:pt x="53330" y="332784"/>
                    <a:pt x="53230" y="332771"/>
                    <a:pt x="53134" y="332759"/>
                  </a:cubicBezTo>
                  <a:cubicBezTo>
                    <a:pt x="48389" y="332179"/>
                    <a:pt x="43819" y="330663"/>
                    <a:pt x="39691" y="328331"/>
                  </a:cubicBezTo>
                  <a:lnTo>
                    <a:pt x="39662" y="328314"/>
                  </a:lnTo>
                  <a:cubicBezTo>
                    <a:pt x="39587" y="328272"/>
                    <a:pt x="39516" y="328230"/>
                    <a:pt x="39441" y="328189"/>
                  </a:cubicBezTo>
                  <a:cubicBezTo>
                    <a:pt x="38754" y="327789"/>
                    <a:pt x="38083" y="327372"/>
                    <a:pt x="37425" y="326931"/>
                  </a:cubicBezTo>
                  <a:lnTo>
                    <a:pt x="84814" y="266590"/>
                  </a:lnTo>
                  <a:cubicBezTo>
                    <a:pt x="88455" y="261963"/>
                    <a:pt x="87647" y="255255"/>
                    <a:pt x="83015" y="251618"/>
                  </a:cubicBezTo>
                  <a:cubicBezTo>
                    <a:pt x="78387" y="247978"/>
                    <a:pt x="71680" y="248786"/>
                    <a:pt x="68043" y="253418"/>
                  </a:cubicBezTo>
                  <a:lnTo>
                    <a:pt x="23732" y="309835"/>
                  </a:lnTo>
                  <a:cubicBezTo>
                    <a:pt x="22183" y="305807"/>
                    <a:pt x="21329" y="301432"/>
                    <a:pt x="21329" y="296863"/>
                  </a:cubicBezTo>
                  <a:lnTo>
                    <a:pt x="21329" y="57487"/>
                  </a:lnTo>
                  <a:cubicBezTo>
                    <a:pt x="21329" y="50676"/>
                    <a:pt x="23224" y="44298"/>
                    <a:pt x="26511" y="38854"/>
                  </a:cubicBezTo>
                  <a:lnTo>
                    <a:pt x="150858" y="148496"/>
                  </a:lnTo>
                  <a:lnTo>
                    <a:pt x="121057" y="186329"/>
                  </a:lnTo>
                  <a:cubicBezTo>
                    <a:pt x="117412" y="190958"/>
                    <a:pt x="118207" y="197660"/>
                    <a:pt x="122835" y="201305"/>
                  </a:cubicBezTo>
                  <a:cubicBezTo>
                    <a:pt x="124789" y="202846"/>
                    <a:pt x="127113" y="203592"/>
                    <a:pt x="129425" y="203592"/>
                  </a:cubicBezTo>
                  <a:cubicBezTo>
                    <a:pt x="132578" y="203592"/>
                    <a:pt x="135707" y="202197"/>
                    <a:pt x="137811" y="199527"/>
                  </a:cubicBezTo>
                  <a:lnTo>
                    <a:pt x="166879" y="162622"/>
                  </a:lnTo>
                  <a:lnTo>
                    <a:pt x="231773" y="219842"/>
                  </a:lnTo>
                  <a:cubicBezTo>
                    <a:pt x="243528" y="230202"/>
                    <a:pt x="258267" y="235385"/>
                    <a:pt x="273006" y="235385"/>
                  </a:cubicBezTo>
                  <a:cubicBezTo>
                    <a:pt x="287744" y="235385"/>
                    <a:pt x="302483" y="230202"/>
                    <a:pt x="314238" y="219842"/>
                  </a:cubicBezTo>
                  <a:lnTo>
                    <a:pt x="379132" y="162622"/>
                  </a:lnTo>
                  <a:lnTo>
                    <a:pt x="508574" y="326939"/>
                  </a:lnTo>
                  <a:cubicBezTo>
                    <a:pt x="507911" y="327381"/>
                    <a:pt x="507232" y="327806"/>
                    <a:pt x="506540" y="328206"/>
                  </a:cubicBezTo>
                  <a:close/>
                  <a:moveTo>
                    <a:pt x="57483" y="21333"/>
                  </a:moveTo>
                  <a:lnTo>
                    <a:pt x="488528" y="21333"/>
                  </a:lnTo>
                  <a:cubicBezTo>
                    <a:pt x="493848" y="21333"/>
                    <a:pt x="498905" y="22487"/>
                    <a:pt x="503458" y="24561"/>
                  </a:cubicBezTo>
                  <a:lnTo>
                    <a:pt x="373617" y="139053"/>
                  </a:lnTo>
                  <a:cubicBezTo>
                    <a:pt x="373508" y="139140"/>
                    <a:pt x="373404" y="139232"/>
                    <a:pt x="373304" y="139327"/>
                  </a:cubicBezTo>
                  <a:lnTo>
                    <a:pt x="300133" y="203846"/>
                  </a:lnTo>
                  <a:cubicBezTo>
                    <a:pt x="284670" y="217481"/>
                    <a:pt x="261345" y="217481"/>
                    <a:pt x="245882" y="203846"/>
                  </a:cubicBezTo>
                  <a:lnTo>
                    <a:pt x="172711" y="139327"/>
                  </a:lnTo>
                  <a:cubicBezTo>
                    <a:pt x="172607" y="139232"/>
                    <a:pt x="172503" y="139140"/>
                    <a:pt x="172394" y="139048"/>
                  </a:cubicBezTo>
                  <a:lnTo>
                    <a:pt x="42549" y="24561"/>
                  </a:lnTo>
                  <a:cubicBezTo>
                    <a:pt x="47106" y="22487"/>
                    <a:pt x="52163" y="21333"/>
                    <a:pt x="57483" y="21333"/>
                  </a:cubicBezTo>
                  <a:close/>
                  <a:moveTo>
                    <a:pt x="395153" y="148492"/>
                  </a:moveTo>
                  <a:lnTo>
                    <a:pt x="519501" y="38854"/>
                  </a:lnTo>
                  <a:cubicBezTo>
                    <a:pt x="522787" y="44298"/>
                    <a:pt x="524682" y="50676"/>
                    <a:pt x="524682" y="57487"/>
                  </a:cubicBezTo>
                  <a:lnTo>
                    <a:pt x="524682" y="296863"/>
                  </a:lnTo>
                  <a:cubicBezTo>
                    <a:pt x="524682" y="301441"/>
                    <a:pt x="523828" y="305823"/>
                    <a:pt x="522270" y="309856"/>
                  </a:cubicBezTo>
                  <a:close/>
                </a:path>
              </a:pathLst>
            </a:custGeom>
            <a:grpFill/>
            <a:ln w="6350" cap="flat">
              <a:solidFill>
                <a:srgbClr val="1190D2"/>
              </a:solidFill>
              <a:prstDash val="solid"/>
              <a:miter/>
            </a:ln>
          </p:spPr>
          <p:txBody>
            <a:bodyPr rtlCol="0" anchor="ctr"/>
            <a:lstStyle/>
            <a:p>
              <a:endParaRPr lang="ru-RU"/>
            </a:p>
          </p:txBody>
        </p:sp>
        <p:sp>
          <p:nvSpPr>
            <p:cNvPr id="25" name="Полилиния: фигура 2053"/>
            <p:cNvSpPr/>
            <p:nvPr/>
          </p:nvSpPr>
          <p:spPr>
            <a:xfrm>
              <a:off x="10329023" y="3365317"/>
              <a:ext cx="21329" cy="21329"/>
            </a:xfrm>
            <a:custGeom>
              <a:avLst/>
              <a:gdLst>
                <a:gd name="connsiteX0" fmla="*/ 20504 w 21328"/>
                <a:gd name="connsiteY0" fmla="*/ 6587 h 21328"/>
                <a:gd name="connsiteX1" fmla="*/ 19537 w 21328"/>
                <a:gd name="connsiteY1" fmla="*/ 4754 h 21328"/>
                <a:gd name="connsiteX2" fmla="*/ 18204 w 21328"/>
                <a:gd name="connsiteY2" fmla="*/ 3130 h 21328"/>
                <a:gd name="connsiteX3" fmla="*/ 16579 w 21328"/>
                <a:gd name="connsiteY3" fmla="*/ 1797 h 21328"/>
                <a:gd name="connsiteX4" fmla="*/ 14747 w 21328"/>
                <a:gd name="connsiteY4" fmla="*/ 818 h 21328"/>
                <a:gd name="connsiteX5" fmla="*/ 12743 w 21328"/>
                <a:gd name="connsiteY5" fmla="*/ 209 h 21328"/>
                <a:gd name="connsiteX6" fmla="*/ 8581 w 21328"/>
                <a:gd name="connsiteY6" fmla="*/ 209 h 21328"/>
                <a:gd name="connsiteX7" fmla="*/ 6590 w 21328"/>
                <a:gd name="connsiteY7" fmla="*/ 818 h 21328"/>
                <a:gd name="connsiteX8" fmla="*/ 4745 w 21328"/>
                <a:gd name="connsiteY8" fmla="*/ 1797 h 21328"/>
                <a:gd name="connsiteX9" fmla="*/ 3124 w 21328"/>
                <a:gd name="connsiteY9" fmla="*/ 3130 h 21328"/>
                <a:gd name="connsiteX10" fmla="*/ 1800 w 21328"/>
                <a:gd name="connsiteY10" fmla="*/ 4754 h 21328"/>
                <a:gd name="connsiteX11" fmla="*/ 821 w 21328"/>
                <a:gd name="connsiteY11" fmla="*/ 6587 h 21328"/>
                <a:gd name="connsiteX12" fmla="*/ 212 w 21328"/>
                <a:gd name="connsiteY12" fmla="*/ 8582 h 21328"/>
                <a:gd name="connsiteX13" fmla="*/ 0 w 21328"/>
                <a:gd name="connsiteY13" fmla="*/ 10669 h 21328"/>
                <a:gd name="connsiteX14" fmla="*/ 212 w 21328"/>
                <a:gd name="connsiteY14" fmla="*/ 12752 h 21328"/>
                <a:gd name="connsiteX15" fmla="*/ 821 w 21328"/>
                <a:gd name="connsiteY15" fmla="*/ 14743 h 21328"/>
                <a:gd name="connsiteX16" fmla="*/ 1800 w 21328"/>
                <a:gd name="connsiteY16" fmla="*/ 16589 h 21328"/>
                <a:gd name="connsiteX17" fmla="*/ 3124 w 21328"/>
                <a:gd name="connsiteY17" fmla="*/ 18209 h 21328"/>
                <a:gd name="connsiteX18" fmla="*/ 4745 w 21328"/>
                <a:gd name="connsiteY18" fmla="*/ 19533 h 21328"/>
                <a:gd name="connsiteX19" fmla="*/ 6590 w 21328"/>
                <a:gd name="connsiteY19" fmla="*/ 20512 h 21328"/>
                <a:gd name="connsiteX20" fmla="*/ 8581 w 21328"/>
                <a:gd name="connsiteY20" fmla="*/ 21121 h 21328"/>
                <a:gd name="connsiteX21" fmla="*/ 10664 w 21328"/>
                <a:gd name="connsiteY21" fmla="*/ 21334 h 21328"/>
                <a:gd name="connsiteX22" fmla="*/ 12743 w 21328"/>
                <a:gd name="connsiteY22" fmla="*/ 21121 h 21328"/>
                <a:gd name="connsiteX23" fmla="*/ 14747 w 21328"/>
                <a:gd name="connsiteY23" fmla="*/ 20512 h 21328"/>
                <a:gd name="connsiteX24" fmla="*/ 16579 w 21328"/>
                <a:gd name="connsiteY24" fmla="*/ 19533 h 21328"/>
                <a:gd name="connsiteX25" fmla="*/ 18204 w 21328"/>
                <a:gd name="connsiteY25" fmla="*/ 18209 h 21328"/>
                <a:gd name="connsiteX26" fmla="*/ 19537 w 21328"/>
                <a:gd name="connsiteY26" fmla="*/ 16589 h 21328"/>
                <a:gd name="connsiteX27" fmla="*/ 20504 w 21328"/>
                <a:gd name="connsiteY27" fmla="*/ 14743 h 21328"/>
                <a:gd name="connsiteX28" fmla="*/ 21124 w 21328"/>
                <a:gd name="connsiteY28" fmla="*/ 12752 h 21328"/>
                <a:gd name="connsiteX29" fmla="*/ 21329 w 21328"/>
                <a:gd name="connsiteY29" fmla="*/ 10669 h 21328"/>
                <a:gd name="connsiteX30" fmla="*/ 21124 w 21328"/>
                <a:gd name="connsiteY30" fmla="*/ 8582 h 21328"/>
                <a:gd name="connsiteX31" fmla="*/ 20504 w 21328"/>
                <a:gd name="connsiteY31" fmla="*/ 6587 h 2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1328" h="21328">
                  <a:moveTo>
                    <a:pt x="20504" y="6587"/>
                  </a:moveTo>
                  <a:cubicBezTo>
                    <a:pt x="20237" y="5945"/>
                    <a:pt x="19920" y="5329"/>
                    <a:pt x="19537" y="4754"/>
                  </a:cubicBezTo>
                  <a:cubicBezTo>
                    <a:pt x="19142" y="4166"/>
                    <a:pt x="18692" y="3620"/>
                    <a:pt x="18204" y="3130"/>
                  </a:cubicBezTo>
                  <a:cubicBezTo>
                    <a:pt x="17713" y="2641"/>
                    <a:pt x="17167" y="2192"/>
                    <a:pt x="16579" y="1797"/>
                  </a:cubicBezTo>
                  <a:cubicBezTo>
                    <a:pt x="16004" y="1413"/>
                    <a:pt x="15388" y="1084"/>
                    <a:pt x="14747" y="818"/>
                  </a:cubicBezTo>
                  <a:cubicBezTo>
                    <a:pt x="14096" y="551"/>
                    <a:pt x="13426" y="346"/>
                    <a:pt x="12743" y="209"/>
                  </a:cubicBezTo>
                  <a:cubicBezTo>
                    <a:pt x="11377" y="-70"/>
                    <a:pt x="9960" y="-70"/>
                    <a:pt x="8581" y="209"/>
                  </a:cubicBezTo>
                  <a:cubicBezTo>
                    <a:pt x="7902" y="346"/>
                    <a:pt x="7227" y="551"/>
                    <a:pt x="6590" y="818"/>
                  </a:cubicBezTo>
                  <a:cubicBezTo>
                    <a:pt x="5940" y="1084"/>
                    <a:pt x="5320" y="1413"/>
                    <a:pt x="4745" y="1797"/>
                  </a:cubicBezTo>
                  <a:cubicBezTo>
                    <a:pt x="4157" y="2192"/>
                    <a:pt x="3612" y="2641"/>
                    <a:pt x="3124" y="3130"/>
                  </a:cubicBezTo>
                  <a:cubicBezTo>
                    <a:pt x="2633" y="3620"/>
                    <a:pt x="2183" y="4166"/>
                    <a:pt x="1800" y="4754"/>
                  </a:cubicBezTo>
                  <a:cubicBezTo>
                    <a:pt x="1416" y="5329"/>
                    <a:pt x="1087" y="5945"/>
                    <a:pt x="821" y="6587"/>
                  </a:cubicBezTo>
                  <a:cubicBezTo>
                    <a:pt x="554" y="7237"/>
                    <a:pt x="342" y="7907"/>
                    <a:pt x="212" y="8582"/>
                  </a:cubicBezTo>
                  <a:cubicBezTo>
                    <a:pt x="75" y="9273"/>
                    <a:pt x="0" y="9977"/>
                    <a:pt x="0" y="10669"/>
                  </a:cubicBezTo>
                  <a:cubicBezTo>
                    <a:pt x="0" y="11365"/>
                    <a:pt x="75" y="12069"/>
                    <a:pt x="212" y="12752"/>
                  </a:cubicBezTo>
                  <a:cubicBezTo>
                    <a:pt x="342" y="13431"/>
                    <a:pt x="554" y="14105"/>
                    <a:pt x="821" y="14743"/>
                  </a:cubicBezTo>
                  <a:cubicBezTo>
                    <a:pt x="1087" y="15394"/>
                    <a:pt x="1416" y="16014"/>
                    <a:pt x="1800" y="16589"/>
                  </a:cubicBezTo>
                  <a:cubicBezTo>
                    <a:pt x="2183" y="17176"/>
                    <a:pt x="2633" y="17717"/>
                    <a:pt x="3124" y="18209"/>
                  </a:cubicBezTo>
                  <a:cubicBezTo>
                    <a:pt x="3612" y="18701"/>
                    <a:pt x="4157" y="19151"/>
                    <a:pt x="4745" y="19533"/>
                  </a:cubicBezTo>
                  <a:cubicBezTo>
                    <a:pt x="5320" y="19917"/>
                    <a:pt x="5940" y="20246"/>
                    <a:pt x="6590" y="20512"/>
                  </a:cubicBezTo>
                  <a:cubicBezTo>
                    <a:pt x="7227" y="20779"/>
                    <a:pt x="7902" y="20984"/>
                    <a:pt x="8581" y="21121"/>
                  </a:cubicBezTo>
                  <a:cubicBezTo>
                    <a:pt x="9265" y="21259"/>
                    <a:pt x="9969" y="21334"/>
                    <a:pt x="10664" y="21334"/>
                  </a:cubicBezTo>
                  <a:cubicBezTo>
                    <a:pt x="11356" y="21334"/>
                    <a:pt x="12060" y="21259"/>
                    <a:pt x="12743" y="21121"/>
                  </a:cubicBezTo>
                  <a:cubicBezTo>
                    <a:pt x="13426" y="20984"/>
                    <a:pt x="14096" y="20779"/>
                    <a:pt x="14747" y="20512"/>
                  </a:cubicBezTo>
                  <a:cubicBezTo>
                    <a:pt x="15388" y="20246"/>
                    <a:pt x="16004" y="19917"/>
                    <a:pt x="16579" y="19533"/>
                  </a:cubicBezTo>
                  <a:cubicBezTo>
                    <a:pt x="17167" y="19151"/>
                    <a:pt x="17713" y="18701"/>
                    <a:pt x="18204" y="18209"/>
                  </a:cubicBezTo>
                  <a:cubicBezTo>
                    <a:pt x="18692" y="17717"/>
                    <a:pt x="19142" y="17176"/>
                    <a:pt x="19537" y="16589"/>
                  </a:cubicBezTo>
                  <a:cubicBezTo>
                    <a:pt x="19920" y="16014"/>
                    <a:pt x="20237" y="15394"/>
                    <a:pt x="20504" y="14743"/>
                  </a:cubicBezTo>
                  <a:cubicBezTo>
                    <a:pt x="20770" y="14105"/>
                    <a:pt x="20987" y="13431"/>
                    <a:pt x="21124" y="12752"/>
                  </a:cubicBezTo>
                  <a:cubicBezTo>
                    <a:pt x="21262" y="12069"/>
                    <a:pt x="21329" y="11365"/>
                    <a:pt x="21329" y="10669"/>
                  </a:cubicBezTo>
                  <a:cubicBezTo>
                    <a:pt x="21329" y="9977"/>
                    <a:pt x="21262" y="9273"/>
                    <a:pt x="21124" y="8582"/>
                  </a:cubicBezTo>
                  <a:cubicBezTo>
                    <a:pt x="20987" y="7907"/>
                    <a:pt x="20770" y="7237"/>
                    <a:pt x="20504" y="6587"/>
                  </a:cubicBezTo>
                  <a:close/>
                </a:path>
              </a:pathLst>
            </a:custGeom>
            <a:grpFill/>
            <a:ln w="6350" cap="flat">
              <a:solidFill>
                <a:srgbClr val="1190D2"/>
              </a:solidFill>
              <a:prstDash val="solid"/>
              <a:miter/>
            </a:ln>
          </p:spPr>
          <p:txBody>
            <a:bodyPr rtlCol="0" anchor="ctr"/>
            <a:lstStyle/>
            <a:p>
              <a:endParaRPr lang="ru-RU"/>
            </a:p>
          </p:txBody>
        </p:sp>
      </p:grpSp>
      <p:grpSp>
        <p:nvGrpSpPr>
          <p:cNvPr id="26" name="Группа 25"/>
          <p:cNvGrpSpPr/>
          <p:nvPr userDrawn="1"/>
        </p:nvGrpSpPr>
        <p:grpSpPr>
          <a:xfrm>
            <a:off x="5627272" y="2141406"/>
            <a:ext cx="302126" cy="406742"/>
            <a:chOff x="2843212" y="176212"/>
            <a:chExt cx="4828356" cy="6500251"/>
          </a:xfrm>
          <a:solidFill>
            <a:srgbClr val="1190D2"/>
          </a:solidFill>
        </p:grpSpPr>
        <p:sp>
          <p:nvSpPr>
            <p:cNvPr id="27" name="Полилиния: фигура 2058"/>
            <p:cNvSpPr/>
            <p:nvPr/>
          </p:nvSpPr>
          <p:spPr>
            <a:xfrm>
              <a:off x="3986770" y="1319770"/>
              <a:ext cx="2541240" cy="2541240"/>
            </a:xfrm>
            <a:custGeom>
              <a:avLst/>
              <a:gdLst>
                <a:gd name="connsiteX0" fmla="*/ 0 w 2541240"/>
                <a:gd name="connsiteY0" fmla="*/ 1270620 h 2541240"/>
                <a:gd name="connsiteX1" fmla="*/ 1270620 w 2541240"/>
                <a:gd name="connsiteY1" fmla="*/ 2541240 h 2541240"/>
                <a:gd name="connsiteX2" fmla="*/ 2541240 w 2541240"/>
                <a:gd name="connsiteY2" fmla="*/ 1270620 h 2541240"/>
                <a:gd name="connsiteX3" fmla="*/ 1270620 w 2541240"/>
                <a:gd name="connsiteY3" fmla="*/ 0 h 2541240"/>
                <a:gd name="connsiteX4" fmla="*/ 0 w 2541240"/>
                <a:gd name="connsiteY4" fmla="*/ 1270620 h 2541240"/>
                <a:gd name="connsiteX5" fmla="*/ 1270620 w 2541240"/>
                <a:gd name="connsiteY5" fmla="*/ 254124 h 2541240"/>
                <a:gd name="connsiteX6" fmla="*/ 2287116 w 2541240"/>
                <a:gd name="connsiteY6" fmla="*/ 1270620 h 2541240"/>
                <a:gd name="connsiteX7" fmla="*/ 1270620 w 2541240"/>
                <a:gd name="connsiteY7" fmla="*/ 2287116 h 2541240"/>
                <a:gd name="connsiteX8" fmla="*/ 254124 w 2541240"/>
                <a:gd name="connsiteY8" fmla="*/ 1270620 h 2541240"/>
                <a:gd name="connsiteX9" fmla="*/ 1270620 w 2541240"/>
                <a:gd name="connsiteY9" fmla="*/ 254124 h 254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1240" h="2541240">
                  <a:moveTo>
                    <a:pt x="0" y="1270620"/>
                  </a:moveTo>
                  <a:cubicBezTo>
                    <a:pt x="0" y="1971253"/>
                    <a:pt x="569987" y="2541240"/>
                    <a:pt x="1270620" y="2541240"/>
                  </a:cubicBezTo>
                  <a:cubicBezTo>
                    <a:pt x="1971253" y="2541240"/>
                    <a:pt x="2541240" y="1971253"/>
                    <a:pt x="2541240" y="1270620"/>
                  </a:cubicBezTo>
                  <a:cubicBezTo>
                    <a:pt x="2541240" y="569987"/>
                    <a:pt x="1971253" y="0"/>
                    <a:pt x="1270620" y="0"/>
                  </a:cubicBezTo>
                  <a:cubicBezTo>
                    <a:pt x="569987" y="0"/>
                    <a:pt x="0" y="569987"/>
                    <a:pt x="0" y="1270620"/>
                  </a:cubicBezTo>
                  <a:close/>
                  <a:moveTo>
                    <a:pt x="1270620" y="254124"/>
                  </a:moveTo>
                  <a:cubicBezTo>
                    <a:pt x="1831129" y="254124"/>
                    <a:pt x="2287116" y="710111"/>
                    <a:pt x="2287116" y="1270620"/>
                  </a:cubicBezTo>
                  <a:cubicBezTo>
                    <a:pt x="2287116" y="1831129"/>
                    <a:pt x="1831129" y="2287116"/>
                    <a:pt x="1270620" y="2287116"/>
                  </a:cubicBezTo>
                  <a:cubicBezTo>
                    <a:pt x="710111" y="2287116"/>
                    <a:pt x="254124" y="1831129"/>
                    <a:pt x="254124" y="1270620"/>
                  </a:cubicBezTo>
                  <a:cubicBezTo>
                    <a:pt x="254124" y="710111"/>
                    <a:pt x="710111" y="254124"/>
                    <a:pt x="1270620" y="254124"/>
                  </a:cubicBezTo>
                  <a:close/>
                </a:path>
              </a:pathLst>
            </a:custGeom>
            <a:grpFill/>
            <a:ln w="6350" cap="flat">
              <a:solidFill>
                <a:srgbClr val="1190D2"/>
              </a:solidFill>
              <a:prstDash val="solid"/>
              <a:miter/>
            </a:ln>
          </p:spPr>
          <p:txBody>
            <a:bodyPr rtlCol="0" anchor="ctr"/>
            <a:lstStyle/>
            <a:p>
              <a:endParaRPr lang="ru-RU"/>
            </a:p>
          </p:txBody>
        </p:sp>
        <p:sp>
          <p:nvSpPr>
            <p:cNvPr id="28" name="Полилиния: фигура 2059"/>
            <p:cNvSpPr/>
            <p:nvPr/>
          </p:nvSpPr>
          <p:spPr>
            <a:xfrm>
              <a:off x="5130328" y="176212"/>
              <a:ext cx="254124" cy="254124"/>
            </a:xfrm>
            <a:custGeom>
              <a:avLst/>
              <a:gdLst>
                <a:gd name="connsiteX0" fmla="*/ 254124 w 254124"/>
                <a:gd name="connsiteY0" fmla="*/ 127062 h 254124"/>
                <a:gd name="connsiteX1" fmla="*/ 127062 w 254124"/>
                <a:gd name="connsiteY1" fmla="*/ 254124 h 254124"/>
                <a:gd name="connsiteX2" fmla="*/ 0 w 254124"/>
                <a:gd name="connsiteY2" fmla="*/ 127062 h 254124"/>
                <a:gd name="connsiteX3" fmla="*/ 127062 w 254124"/>
                <a:gd name="connsiteY3" fmla="*/ 0 h 254124"/>
                <a:gd name="connsiteX4" fmla="*/ 254124 w 254124"/>
                <a:gd name="connsiteY4" fmla="*/ 127062 h 254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4" h="254124">
                  <a:moveTo>
                    <a:pt x="254124" y="127062"/>
                  </a:moveTo>
                  <a:cubicBezTo>
                    <a:pt x="254124" y="197243"/>
                    <a:pt x="197238" y="254124"/>
                    <a:pt x="127062" y="254124"/>
                  </a:cubicBezTo>
                  <a:cubicBezTo>
                    <a:pt x="56886" y="254124"/>
                    <a:pt x="0" y="197243"/>
                    <a:pt x="0" y="127062"/>
                  </a:cubicBezTo>
                  <a:cubicBezTo>
                    <a:pt x="0" y="56880"/>
                    <a:pt x="56886" y="0"/>
                    <a:pt x="127062" y="0"/>
                  </a:cubicBezTo>
                  <a:cubicBezTo>
                    <a:pt x="197238" y="0"/>
                    <a:pt x="254124" y="56880"/>
                    <a:pt x="254124" y="127062"/>
                  </a:cubicBezTo>
                  <a:close/>
                </a:path>
              </a:pathLst>
            </a:custGeom>
            <a:grpFill/>
            <a:ln w="6350" cap="flat">
              <a:solidFill>
                <a:srgbClr val="1190D2"/>
              </a:solidFill>
              <a:prstDash val="solid"/>
              <a:miter/>
            </a:ln>
          </p:spPr>
          <p:txBody>
            <a:bodyPr rtlCol="0" anchor="ctr"/>
            <a:lstStyle/>
            <a:p>
              <a:endParaRPr lang="ru-RU"/>
            </a:p>
          </p:txBody>
        </p:sp>
        <p:sp>
          <p:nvSpPr>
            <p:cNvPr id="29" name="Полилиния: фигура 2060"/>
            <p:cNvSpPr/>
            <p:nvPr/>
          </p:nvSpPr>
          <p:spPr>
            <a:xfrm>
              <a:off x="2843212" y="247125"/>
              <a:ext cx="4828356" cy="6429338"/>
            </a:xfrm>
            <a:custGeom>
              <a:avLst/>
              <a:gdLst>
                <a:gd name="connsiteX0" fmla="*/ 1815348 w 4828356"/>
                <a:gd name="connsiteY0" fmla="*/ 3985 h 6429337"/>
                <a:gd name="connsiteX1" fmla="*/ 0 w 4828356"/>
                <a:gd name="connsiteY1" fmla="*/ 2343266 h 6429337"/>
                <a:gd name="connsiteX2" fmla="*/ 2312529 w 4828356"/>
                <a:gd name="connsiteY2" fmla="*/ 6383838 h 6429337"/>
                <a:gd name="connsiteX3" fmla="*/ 2414178 w 4828356"/>
                <a:gd name="connsiteY3" fmla="*/ 6434663 h 6429337"/>
                <a:gd name="connsiteX4" fmla="*/ 2515828 w 4828356"/>
                <a:gd name="connsiteY4" fmla="*/ 6383838 h 6429337"/>
                <a:gd name="connsiteX5" fmla="*/ 4828357 w 4828356"/>
                <a:gd name="connsiteY5" fmla="*/ 2343266 h 6429337"/>
                <a:gd name="connsiteX6" fmla="*/ 3013009 w 4828356"/>
                <a:gd name="connsiteY6" fmla="*/ 3985 h 6429337"/>
                <a:gd name="connsiteX7" fmla="*/ 2858451 w 4828356"/>
                <a:gd name="connsiteY7" fmla="*/ 95658 h 6429337"/>
                <a:gd name="connsiteX8" fmla="*/ 2950177 w 4828356"/>
                <a:gd name="connsiteY8" fmla="*/ 250216 h 6429337"/>
                <a:gd name="connsiteX9" fmla="*/ 4574233 w 4828356"/>
                <a:gd name="connsiteY9" fmla="*/ 2343266 h 6429337"/>
                <a:gd name="connsiteX10" fmla="*/ 2414178 w 4828356"/>
                <a:gd name="connsiteY10" fmla="*/ 6095865 h 6429337"/>
                <a:gd name="connsiteX11" fmla="*/ 254124 w 4828356"/>
                <a:gd name="connsiteY11" fmla="*/ 2343266 h 6429337"/>
                <a:gd name="connsiteX12" fmla="*/ 1878180 w 4828356"/>
                <a:gd name="connsiteY12" fmla="*/ 250216 h 6429337"/>
                <a:gd name="connsiteX13" fmla="*/ 1969906 w 4828356"/>
                <a:gd name="connsiteY13" fmla="*/ 95658 h 6429337"/>
                <a:gd name="connsiteX14" fmla="*/ 1815348 w 4828356"/>
                <a:gd name="connsiteY14" fmla="*/ 3985 h 6429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28356" h="6429337">
                  <a:moveTo>
                    <a:pt x="1815348" y="3985"/>
                  </a:moveTo>
                  <a:cubicBezTo>
                    <a:pt x="746489" y="276821"/>
                    <a:pt x="0" y="1238766"/>
                    <a:pt x="0" y="2343266"/>
                  </a:cubicBezTo>
                  <a:cubicBezTo>
                    <a:pt x="0" y="3349940"/>
                    <a:pt x="345797" y="3761849"/>
                    <a:pt x="2312529" y="6383838"/>
                  </a:cubicBezTo>
                  <a:cubicBezTo>
                    <a:pt x="2336556" y="6415857"/>
                    <a:pt x="2374179" y="6434663"/>
                    <a:pt x="2414178" y="6434663"/>
                  </a:cubicBezTo>
                  <a:cubicBezTo>
                    <a:pt x="2454177" y="6434663"/>
                    <a:pt x="2491800" y="6415857"/>
                    <a:pt x="2515828" y="6383838"/>
                  </a:cubicBezTo>
                  <a:cubicBezTo>
                    <a:pt x="4482214" y="3762345"/>
                    <a:pt x="4828357" y="3349584"/>
                    <a:pt x="4828357" y="2343266"/>
                  </a:cubicBezTo>
                  <a:cubicBezTo>
                    <a:pt x="4828357" y="1238766"/>
                    <a:pt x="4081867" y="276821"/>
                    <a:pt x="3013009" y="3985"/>
                  </a:cubicBezTo>
                  <a:cubicBezTo>
                    <a:pt x="2945005" y="-13338"/>
                    <a:pt x="2875820" y="27660"/>
                    <a:pt x="2858451" y="95658"/>
                  </a:cubicBezTo>
                  <a:cubicBezTo>
                    <a:pt x="2841132" y="163655"/>
                    <a:pt x="2882173" y="232846"/>
                    <a:pt x="2950177" y="250216"/>
                  </a:cubicBezTo>
                  <a:cubicBezTo>
                    <a:pt x="3906369" y="494266"/>
                    <a:pt x="4574233" y="1355016"/>
                    <a:pt x="4574233" y="2343266"/>
                  </a:cubicBezTo>
                  <a:cubicBezTo>
                    <a:pt x="4574233" y="3244517"/>
                    <a:pt x="4290821" y="3595271"/>
                    <a:pt x="2414178" y="6095865"/>
                  </a:cubicBezTo>
                  <a:cubicBezTo>
                    <a:pt x="538277" y="3596072"/>
                    <a:pt x="254124" y="3245355"/>
                    <a:pt x="254124" y="2343266"/>
                  </a:cubicBezTo>
                  <a:cubicBezTo>
                    <a:pt x="254124" y="1355016"/>
                    <a:pt x="921994" y="494266"/>
                    <a:pt x="1878180" y="250216"/>
                  </a:cubicBezTo>
                  <a:cubicBezTo>
                    <a:pt x="1946234" y="232846"/>
                    <a:pt x="1987224" y="163655"/>
                    <a:pt x="1969906" y="95658"/>
                  </a:cubicBezTo>
                  <a:cubicBezTo>
                    <a:pt x="1952537" y="27660"/>
                    <a:pt x="1883351" y="-13387"/>
                    <a:pt x="1815348" y="3985"/>
                  </a:cubicBezTo>
                  <a:close/>
                </a:path>
              </a:pathLst>
            </a:custGeom>
            <a:grpFill/>
            <a:ln w="6350" cap="flat">
              <a:solidFill>
                <a:srgbClr val="1190D2"/>
              </a:solidFill>
              <a:prstDash val="solid"/>
              <a:miter/>
            </a:ln>
          </p:spPr>
          <p:txBody>
            <a:bodyPr rtlCol="0" anchor="ctr"/>
            <a:lstStyle/>
            <a:p>
              <a:endParaRPr lang="ru-RU"/>
            </a:p>
          </p:txBody>
        </p:sp>
      </p:grpSp>
    </p:spTree>
  </p:cSld>
  <p:clrMapOvr>
    <a:masterClrMapping/>
  </p:clrMapOvr>
  <p:hf hdr="0" ftr="0" dt="0"/>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44_QA">
    <p:spTree>
      <p:nvGrpSpPr>
        <p:cNvPr id="1" name=""/>
        <p:cNvGrpSpPr/>
        <p:nvPr/>
      </p:nvGrpSpPr>
      <p:grpSpPr>
        <a:xfrm>
          <a:off x="0" y="0"/>
          <a:ext cx="0" cy="0"/>
          <a:chOff x="0" y="0"/>
          <a:chExt cx="0" cy="0"/>
        </a:xfrm>
      </p:grpSpPr>
      <p:pic>
        <p:nvPicPr>
          <p:cNvPr id="2" name="Рисунок 1"/>
          <p:cNvPicPr>
            <a:picLocks noChangeAspect="1"/>
          </p:cNvPicPr>
          <p:nvPr userDrawn="1"/>
        </p:nvPicPr>
        <p:blipFill>
          <a:blip/>
          <a:stretch>
            <a:fillRect/>
          </a:stretch>
        </p:blipFill>
        <p:spPr>
          <a:xfrm>
            <a:off x="0" y="0"/>
            <a:ext cx="12192000" cy="6874016"/>
          </a:xfrm>
          <a:prstGeom prst="rect">
            <a:avLst/>
          </a:prstGeom>
        </p:spPr>
      </p:pic>
      <p:sp>
        <p:nvSpPr>
          <p:cNvPr id="3" name="Полилиния 2"/>
          <p:cNvSpPr/>
          <p:nvPr userDrawn="1"/>
        </p:nvSpPr>
        <p:spPr>
          <a:xfrm>
            <a:off x="7750195" y="4578447"/>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4" name="Полилиния 3"/>
          <p:cNvSpPr/>
          <p:nvPr userDrawn="1"/>
        </p:nvSpPr>
        <p:spPr>
          <a:xfrm>
            <a:off x="7750195" y="342785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 name="Полилиния 5"/>
          <p:cNvSpPr/>
          <p:nvPr userDrawn="1"/>
        </p:nvSpPr>
        <p:spPr>
          <a:xfrm>
            <a:off x="7750195" y="2698326"/>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 name="Полилиния 6"/>
          <p:cNvSpPr/>
          <p:nvPr userDrawn="1"/>
        </p:nvSpPr>
        <p:spPr>
          <a:xfrm>
            <a:off x="7750195" y="27411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8" name="TextBox 7"/>
          <p:cNvSpPr txBox="1"/>
          <p:nvPr userDrawn="1"/>
        </p:nvSpPr>
        <p:spPr>
          <a:xfrm>
            <a:off x="690465" y="4023601"/>
            <a:ext cx="7190357" cy="1372940"/>
          </a:xfrm>
          <a:prstGeom prst="rect">
            <a:avLst/>
          </a:prstGeom>
          <a:noFill/>
        </p:spPr>
        <p:txBody>
          <a:bodyPr wrap="square" rtlCol="0">
            <a:spAutoFit/>
          </a:bodyPr>
          <a:lstStyle/>
          <a:p>
            <a:pPr>
              <a:lnSpc>
                <a:spcPts val="5480"/>
              </a:lnSpc>
            </a:pPr>
            <a:r>
              <a:rPr lang="en-US" sz="23900" b="1" dirty="0">
                <a:solidFill>
                  <a:schemeClr val="bg1"/>
                </a:solidFill>
                <a:latin typeface="Gilroy" pitchFamily="2" charset="0"/>
                <a:ea typeface="Montserrat" charset="0"/>
                <a:cs typeface="Montserrat" charset="0"/>
              </a:rPr>
              <a:t>Q</a:t>
            </a:r>
            <a:r>
              <a:rPr lang="ru-RU" sz="11500" b="1" dirty="0">
                <a:solidFill>
                  <a:schemeClr val="bg1"/>
                </a:solidFill>
                <a:latin typeface="ROBOTO LIGHT2001047 LIGHT" pitchFamily="2" charset="0"/>
                <a:ea typeface="Montserrat" charset="0"/>
                <a:cs typeface="Montserrat" charset="0"/>
              </a:rPr>
              <a:t>    </a:t>
            </a:r>
            <a:r>
              <a:rPr lang="en-US" sz="23900" b="1" dirty="0">
                <a:solidFill>
                  <a:schemeClr val="bg1"/>
                </a:solidFill>
                <a:latin typeface="Gilroy" pitchFamily="2" charset="0"/>
                <a:ea typeface="Montserrat" charset="0"/>
                <a:cs typeface="Montserrat" charset="0"/>
              </a:rPr>
              <a:t>A</a:t>
            </a:r>
            <a:endParaRPr lang="en-US" sz="16600" b="1" dirty="0">
              <a:solidFill>
                <a:schemeClr val="bg1"/>
              </a:solidFill>
              <a:latin typeface="Gilroy" pitchFamily="2" charset="0"/>
              <a:ea typeface="Montserrat" charset="0"/>
              <a:cs typeface="Montserrat" charset="0"/>
            </a:endParaRPr>
          </a:p>
        </p:txBody>
      </p:sp>
      <p:sp>
        <p:nvSpPr>
          <p:cNvPr id="9" name="Полилиния 8"/>
          <p:cNvSpPr/>
          <p:nvPr userDrawn="1"/>
        </p:nvSpPr>
        <p:spPr>
          <a:xfrm>
            <a:off x="7076507" y="817133"/>
            <a:ext cx="4648721" cy="269554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chemeClr val="bg1">
                  <a:alpha val="6000"/>
                </a:schemeClr>
              </a:gs>
              <a:gs pos="100000">
                <a:schemeClr val="bg1">
                  <a:alpha val="27571"/>
                </a:schemeClr>
              </a:gs>
            </a:gsLst>
            <a:lin ang="5400000" scaled="1"/>
          </a:gradFill>
          <a:ln w="6243" cap="flat">
            <a:noFill/>
            <a:prstDash val="solid"/>
            <a:miter/>
          </a:ln>
          <a:effectLst>
            <a:softEdge rad="321815"/>
          </a:effectLst>
        </p:spPr>
        <p:txBody>
          <a:bodyPr rtlCol="0" anchor="ctr"/>
          <a:lstStyle/>
          <a:p>
            <a:endParaRPr lang="ru-RU"/>
          </a:p>
        </p:txBody>
      </p:sp>
      <p:sp>
        <p:nvSpPr>
          <p:cNvPr id="10" name="Рисунок 7"/>
          <p:cNvSpPr/>
          <p:nvPr userDrawn="1"/>
        </p:nvSpPr>
        <p:spPr>
          <a:xfrm>
            <a:off x="3279245" y="3221198"/>
            <a:ext cx="1203815" cy="1401530"/>
          </a:xfrm>
          <a:custGeom>
            <a:avLst/>
            <a:gdLst>
              <a:gd name="connsiteX0" fmla="*/ 832625 w 1711404"/>
              <a:gd name="connsiteY0" fmla="*/ 884523 h 1992485"/>
              <a:gd name="connsiteX1" fmla="*/ 1178783 w 1711404"/>
              <a:gd name="connsiteY1" fmla="*/ 1303702 h 1992485"/>
              <a:gd name="connsiteX2" fmla="*/ 1189860 w 1711404"/>
              <a:gd name="connsiteY2" fmla="*/ 1291699 h 1992485"/>
              <a:gd name="connsiteX3" fmla="*/ 1296015 w 1711404"/>
              <a:gd name="connsiteY3" fmla="*/ 1171670 h 1992485"/>
              <a:gd name="connsiteX4" fmla="*/ 1392016 w 1711404"/>
              <a:gd name="connsiteY4" fmla="*/ 1053487 h 1992485"/>
              <a:gd name="connsiteX5" fmla="*/ 1581249 w 1711404"/>
              <a:gd name="connsiteY5" fmla="*/ 1248304 h 1992485"/>
              <a:gd name="connsiteX6" fmla="*/ 1489864 w 1711404"/>
              <a:gd name="connsiteY6" fmla="*/ 1364640 h 1992485"/>
              <a:gd name="connsiteX7" fmla="*/ 1355093 w 1711404"/>
              <a:gd name="connsiteY7" fmla="*/ 1516985 h 1992485"/>
              <a:gd name="connsiteX8" fmla="*/ 1711405 w 1711404"/>
              <a:gd name="connsiteY8" fmla="*/ 1957400 h 1992485"/>
              <a:gd name="connsiteX9" fmla="*/ 1349555 w 1711404"/>
              <a:gd name="connsiteY9" fmla="*/ 1957400 h 1992485"/>
              <a:gd name="connsiteX10" fmla="*/ 1157552 w 1711404"/>
              <a:gd name="connsiteY10" fmla="*/ 1721958 h 1992485"/>
              <a:gd name="connsiteX11" fmla="*/ 608315 w 1711404"/>
              <a:gd name="connsiteY11" fmla="*/ 1992485 h 1992485"/>
              <a:gd name="connsiteX12" fmla="*/ 174464 w 1711404"/>
              <a:gd name="connsiteY12" fmla="*/ 1829061 h 1992485"/>
              <a:gd name="connsiteX13" fmla="*/ 0 w 1711404"/>
              <a:gd name="connsiteY13" fmla="*/ 1422808 h 1992485"/>
              <a:gd name="connsiteX14" fmla="*/ 276926 w 1711404"/>
              <a:gd name="connsiteY14" fmla="*/ 944538 h 1992485"/>
              <a:gd name="connsiteX15" fmla="*/ 402466 w 1711404"/>
              <a:gd name="connsiteY15" fmla="*/ 858671 h 1992485"/>
              <a:gd name="connsiteX16" fmla="*/ 410774 w 1711404"/>
              <a:gd name="connsiteY16" fmla="*/ 852208 h 1992485"/>
              <a:gd name="connsiteX17" fmla="*/ 428313 w 1711404"/>
              <a:gd name="connsiteY17" fmla="*/ 838358 h 1992485"/>
              <a:gd name="connsiteX18" fmla="*/ 237234 w 1711404"/>
              <a:gd name="connsiteY18" fmla="*/ 438568 h 1992485"/>
              <a:gd name="connsiteX19" fmla="*/ 364620 w 1711404"/>
              <a:gd name="connsiteY19" fmla="*/ 121876 h 1992485"/>
              <a:gd name="connsiteX20" fmla="*/ 698778 w 1711404"/>
              <a:gd name="connsiteY20" fmla="*/ 0 h 1992485"/>
              <a:gd name="connsiteX21" fmla="*/ 1026474 w 1711404"/>
              <a:gd name="connsiteY21" fmla="*/ 118183 h 1992485"/>
              <a:gd name="connsiteX22" fmla="*/ 1155706 w 1711404"/>
              <a:gd name="connsiteY22" fmla="*/ 417332 h 1992485"/>
              <a:gd name="connsiteX23" fmla="*/ 1084628 w 1711404"/>
              <a:gd name="connsiteY23" fmla="*/ 642618 h 1992485"/>
              <a:gd name="connsiteX24" fmla="*/ 832625 w 1711404"/>
              <a:gd name="connsiteY24" fmla="*/ 884523 h 1992485"/>
              <a:gd name="connsiteX25" fmla="*/ 601853 w 1711404"/>
              <a:gd name="connsiteY25" fmla="*/ 1047947 h 1992485"/>
              <a:gd name="connsiteX26" fmla="*/ 585238 w 1711404"/>
              <a:gd name="connsiteY26" fmla="*/ 1059027 h 1992485"/>
              <a:gd name="connsiteX27" fmla="*/ 342466 w 1711404"/>
              <a:gd name="connsiteY27" fmla="*/ 1257537 h 1992485"/>
              <a:gd name="connsiteX28" fmla="*/ 278773 w 1711404"/>
              <a:gd name="connsiteY28" fmla="*/ 1415422 h 1992485"/>
              <a:gd name="connsiteX29" fmla="*/ 374774 w 1711404"/>
              <a:gd name="connsiteY29" fmla="*/ 1635167 h 1992485"/>
              <a:gd name="connsiteX30" fmla="*/ 594469 w 1711404"/>
              <a:gd name="connsiteY30" fmla="*/ 1731191 h 1992485"/>
              <a:gd name="connsiteX31" fmla="*/ 982165 w 1711404"/>
              <a:gd name="connsiteY31" fmla="*/ 1510522 h 1992485"/>
              <a:gd name="connsiteX32" fmla="*/ 601853 w 1711404"/>
              <a:gd name="connsiteY32" fmla="*/ 1047947 h 1992485"/>
              <a:gd name="connsiteX33" fmla="*/ 663700 w 1711404"/>
              <a:gd name="connsiteY33" fmla="*/ 679550 h 1992485"/>
              <a:gd name="connsiteX34" fmla="*/ 687701 w 1711404"/>
              <a:gd name="connsiteY34" fmla="*/ 662007 h 1992485"/>
              <a:gd name="connsiteX35" fmla="*/ 788317 w 1711404"/>
              <a:gd name="connsiteY35" fmla="*/ 581680 h 1992485"/>
              <a:gd name="connsiteX36" fmla="*/ 845549 w 1711404"/>
              <a:gd name="connsiteY36" fmla="*/ 523512 h 1992485"/>
              <a:gd name="connsiteX37" fmla="*/ 883395 w 1711404"/>
              <a:gd name="connsiteY37" fmla="*/ 409946 h 1992485"/>
              <a:gd name="connsiteX38" fmla="*/ 832625 w 1711404"/>
              <a:gd name="connsiteY38" fmla="*/ 286224 h 1992485"/>
              <a:gd name="connsiteX39" fmla="*/ 695085 w 1711404"/>
              <a:gd name="connsiteY39" fmla="*/ 239135 h 1992485"/>
              <a:gd name="connsiteX40" fmla="*/ 563084 w 1711404"/>
              <a:gd name="connsiteY40" fmla="*/ 288070 h 1992485"/>
              <a:gd name="connsiteX41" fmla="*/ 509545 w 1711404"/>
              <a:gd name="connsiteY41" fmla="*/ 406253 h 1992485"/>
              <a:gd name="connsiteX42" fmla="*/ 576930 w 1711404"/>
              <a:gd name="connsiteY42" fmla="*/ 573370 h 1992485"/>
              <a:gd name="connsiteX43" fmla="*/ 648931 w 1711404"/>
              <a:gd name="connsiteY43" fmla="*/ 661084 h 1992485"/>
              <a:gd name="connsiteX44" fmla="*/ 663700 w 1711404"/>
              <a:gd name="connsiteY44" fmla="*/ 679550 h 19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711404" h="1992485">
                <a:moveTo>
                  <a:pt x="832625" y="884523"/>
                </a:moveTo>
                <a:lnTo>
                  <a:pt x="1178783" y="1303702"/>
                </a:lnTo>
                <a:lnTo>
                  <a:pt x="1189860" y="1291699"/>
                </a:lnTo>
                <a:cubicBezTo>
                  <a:pt x="1227707" y="1251074"/>
                  <a:pt x="1262784" y="1211372"/>
                  <a:pt x="1296015" y="1171670"/>
                </a:cubicBezTo>
                <a:cubicBezTo>
                  <a:pt x="1329247" y="1132891"/>
                  <a:pt x="1361555" y="1093189"/>
                  <a:pt x="1392016" y="1053487"/>
                </a:cubicBezTo>
                <a:lnTo>
                  <a:pt x="1581249" y="1248304"/>
                </a:lnTo>
                <a:cubicBezTo>
                  <a:pt x="1558172" y="1281543"/>
                  <a:pt x="1527711" y="1320322"/>
                  <a:pt x="1489864" y="1364640"/>
                </a:cubicBezTo>
                <a:cubicBezTo>
                  <a:pt x="1452017" y="1408958"/>
                  <a:pt x="1406786" y="1459740"/>
                  <a:pt x="1355093" y="1516985"/>
                </a:cubicBezTo>
                <a:lnTo>
                  <a:pt x="1711405" y="1957400"/>
                </a:lnTo>
                <a:lnTo>
                  <a:pt x="1349555" y="1957400"/>
                </a:lnTo>
                <a:lnTo>
                  <a:pt x="1157552" y="1721958"/>
                </a:lnTo>
                <a:cubicBezTo>
                  <a:pt x="981242" y="1901078"/>
                  <a:pt x="798471" y="1992485"/>
                  <a:pt x="608315" y="1992485"/>
                </a:cubicBezTo>
                <a:cubicBezTo>
                  <a:pt x="437544" y="1992485"/>
                  <a:pt x="293542" y="1938010"/>
                  <a:pt x="174464" y="1829061"/>
                </a:cubicBezTo>
                <a:cubicBezTo>
                  <a:pt x="58155" y="1719188"/>
                  <a:pt x="0" y="1583463"/>
                  <a:pt x="0" y="1422808"/>
                </a:cubicBezTo>
                <a:cubicBezTo>
                  <a:pt x="0" y="1230761"/>
                  <a:pt x="92309" y="1071030"/>
                  <a:pt x="276926" y="944538"/>
                </a:cubicBezTo>
                <a:lnTo>
                  <a:pt x="402466" y="858671"/>
                </a:lnTo>
                <a:cubicBezTo>
                  <a:pt x="404313" y="857747"/>
                  <a:pt x="407082" y="855901"/>
                  <a:pt x="410774" y="852208"/>
                </a:cubicBezTo>
                <a:cubicBezTo>
                  <a:pt x="414466" y="848514"/>
                  <a:pt x="420928" y="843898"/>
                  <a:pt x="428313" y="838358"/>
                </a:cubicBezTo>
                <a:cubicBezTo>
                  <a:pt x="300927" y="702633"/>
                  <a:pt x="237234" y="569677"/>
                  <a:pt x="237234" y="438568"/>
                </a:cubicBezTo>
                <a:cubicBezTo>
                  <a:pt x="237234" y="309306"/>
                  <a:pt x="279696" y="203126"/>
                  <a:pt x="364620" y="121876"/>
                </a:cubicBezTo>
                <a:cubicBezTo>
                  <a:pt x="451390" y="40625"/>
                  <a:pt x="562160" y="0"/>
                  <a:pt x="698778" y="0"/>
                </a:cubicBezTo>
                <a:cubicBezTo>
                  <a:pt x="830779" y="0"/>
                  <a:pt x="939703" y="39702"/>
                  <a:pt x="1026474" y="118183"/>
                </a:cubicBezTo>
                <a:cubicBezTo>
                  <a:pt x="1113244" y="197587"/>
                  <a:pt x="1155706" y="297303"/>
                  <a:pt x="1155706" y="417332"/>
                </a:cubicBezTo>
                <a:cubicBezTo>
                  <a:pt x="1155706" y="500429"/>
                  <a:pt x="1131706" y="575217"/>
                  <a:pt x="1084628" y="642618"/>
                </a:cubicBezTo>
                <a:cubicBezTo>
                  <a:pt x="1038474" y="710019"/>
                  <a:pt x="954473" y="790346"/>
                  <a:pt x="832625" y="884523"/>
                </a:cubicBezTo>
                <a:close/>
                <a:moveTo>
                  <a:pt x="601853" y="1047947"/>
                </a:moveTo>
                <a:lnTo>
                  <a:pt x="585238" y="1059027"/>
                </a:lnTo>
                <a:cubicBezTo>
                  <a:pt x="466159" y="1141201"/>
                  <a:pt x="385851" y="1207679"/>
                  <a:pt x="342466" y="1257537"/>
                </a:cubicBezTo>
                <a:cubicBezTo>
                  <a:pt x="300004" y="1307395"/>
                  <a:pt x="278773" y="1360023"/>
                  <a:pt x="278773" y="1415422"/>
                </a:cubicBezTo>
                <a:cubicBezTo>
                  <a:pt x="278773" y="1494826"/>
                  <a:pt x="311081" y="1568690"/>
                  <a:pt x="374774" y="1635167"/>
                </a:cubicBezTo>
                <a:cubicBezTo>
                  <a:pt x="441236" y="1698875"/>
                  <a:pt x="514160" y="1731191"/>
                  <a:pt x="594469" y="1731191"/>
                </a:cubicBezTo>
                <a:cubicBezTo>
                  <a:pt x="707085" y="1731191"/>
                  <a:pt x="835395" y="1657327"/>
                  <a:pt x="982165" y="1510522"/>
                </a:cubicBezTo>
                <a:lnTo>
                  <a:pt x="601853" y="1047947"/>
                </a:lnTo>
                <a:close/>
                <a:moveTo>
                  <a:pt x="663700" y="679550"/>
                </a:moveTo>
                <a:lnTo>
                  <a:pt x="687701" y="662007"/>
                </a:lnTo>
                <a:cubicBezTo>
                  <a:pt x="728316" y="631538"/>
                  <a:pt x="762471" y="604763"/>
                  <a:pt x="788317" y="581680"/>
                </a:cubicBezTo>
                <a:cubicBezTo>
                  <a:pt x="815087" y="558598"/>
                  <a:pt x="833548" y="539208"/>
                  <a:pt x="845549" y="523512"/>
                </a:cubicBezTo>
                <a:cubicBezTo>
                  <a:pt x="870472" y="493043"/>
                  <a:pt x="883395" y="455188"/>
                  <a:pt x="883395" y="409946"/>
                </a:cubicBezTo>
                <a:cubicBezTo>
                  <a:pt x="883395" y="359164"/>
                  <a:pt x="866779" y="318539"/>
                  <a:pt x="832625" y="286224"/>
                </a:cubicBezTo>
                <a:cubicBezTo>
                  <a:pt x="798471" y="254831"/>
                  <a:pt x="753240" y="239135"/>
                  <a:pt x="695085" y="239135"/>
                </a:cubicBezTo>
                <a:cubicBezTo>
                  <a:pt x="642469" y="239135"/>
                  <a:pt x="599084" y="255755"/>
                  <a:pt x="563084" y="288070"/>
                </a:cubicBezTo>
                <a:cubicBezTo>
                  <a:pt x="527083" y="318539"/>
                  <a:pt x="509545" y="358241"/>
                  <a:pt x="509545" y="406253"/>
                </a:cubicBezTo>
                <a:cubicBezTo>
                  <a:pt x="509545" y="462574"/>
                  <a:pt x="531699" y="518896"/>
                  <a:pt x="576930" y="573370"/>
                </a:cubicBezTo>
                <a:lnTo>
                  <a:pt x="648931" y="661084"/>
                </a:lnTo>
                <a:cubicBezTo>
                  <a:pt x="651700" y="665701"/>
                  <a:pt x="656316" y="671240"/>
                  <a:pt x="663700" y="679550"/>
                </a:cubicBezTo>
                <a:close/>
              </a:path>
            </a:pathLst>
          </a:custGeom>
          <a:gradFill>
            <a:gsLst>
              <a:gs pos="0">
                <a:srgbClr val="3471DD"/>
              </a:gs>
              <a:gs pos="100000">
                <a:schemeClr val="bg1"/>
              </a:gs>
            </a:gsLst>
            <a:lin ang="10800000" scaled="1"/>
          </a:gradFill>
          <a:ln w="9231" cap="flat">
            <a:noFill/>
            <a:prstDash val="solid"/>
            <a:miter/>
          </a:ln>
        </p:spPr>
        <p:txBody>
          <a:bodyPr rtlCol="0" anchor="ctr"/>
          <a:lstStyle/>
          <a:p>
            <a:endParaRPr lang="ru-RU"/>
          </a:p>
        </p:txBody>
      </p:sp>
      <p:pic>
        <p:nvPicPr>
          <p:cNvPr id="11" name="Рисунок 10"/>
          <p:cNvPicPr>
            <a:picLocks noChangeAspect="1"/>
          </p:cNvPicPr>
          <p:nvPr userDrawn="1"/>
        </p:nvPicPr>
        <p:blipFill>
          <a:blip/>
          <a:stretch>
            <a:fillRect/>
          </a:stretch>
        </p:blipFill>
        <p:spPr>
          <a:xfrm>
            <a:off x="952317" y="653648"/>
            <a:ext cx="3051206" cy="908693"/>
          </a:xfrm>
          <a:prstGeom prst="rect">
            <a:avLst/>
          </a:prstGeom>
        </p:spPr>
      </p:pic>
      <p:sp>
        <p:nvSpPr>
          <p:cNvPr id="90" name="Рисунок 88"/>
          <p:cNvSpPr>
            <a:spLocks noChangeAspect="1"/>
          </p:cNvSpPr>
          <p:nvPr/>
        </p:nvSpPr>
        <p:spPr>
          <a:xfrm>
            <a:off x="7728438" y="5562475"/>
            <a:ext cx="3291246" cy="131935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Tree>
  </p:cSld>
  <p:clrMapOvr>
    <a:masterClrMapping/>
  </p:clrMapOvr>
  <p:hf hdr="0" ftr="0" dt="0"/>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45_Спасибо за внимание">
    <p:spTree>
      <p:nvGrpSpPr>
        <p:cNvPr id="1" name=""/>
        <p:cNvGrpSpPr/>
        <p:nvPr/>
      </p:nvGrpSpPr>
      <p:grpSpPr>
        <a:xfrm>
          <a:off x="0" y="0"/>
          <a:ext cx="0" cy="0"/>
          <a:chOff x="0" y="0"/>
          <a:chExt cx="0" cy="0"/>
        </a:xfrm>
      </p:grpSpPr>
      <p:pic>
        <p:nvPicPr>
          <p:cNvPr id="3" name="Рисунок 2"/>
          <p:cNvPicPr>
            <a:picLocks noChangeAspect="1"/>
          </p:cNvPicPr>
          <p:nvPr userDrawn="1"/>
        </p:nvPicPr>
        <p:blipFill>
          <a:blip/>
          <a:stretch>
            <a:fillRect/>
          </a:stretch>
        </p:blipFill>
        <p:spPr>
          <a:xfrm>
            <a:off x="0" y="-8008"/>
            <a:ext cx="12192000" cy="6874016"/>
          </a:xfrm>
          <a:prstGeom prst="rect">
            <a:avLst/>
          </a:prstGeom>
        </p:spPr>
      </p:pic>
      <p:sp>
        <p:nvSpPr>
          <p:cNvPr id="4" name="Полилиния 3"/>
          <p:cNvSpPr/>
          <p:nvPr userDrawn="1"/>
        </p:nvSpPr>
        <p:spPr>
          <a:xfrm>
            <a:off x="435569" y="-7828"/>
            <a:ext cx="6567923" cy="6306749"/>
          </a:xfrm>
          <a:custGeom>
            <a:avLst/>
            <a:gdLst>
              <a:gd name="connsiteX0" fmla="*/ 376830 w 6567923"/>
              <a:gd name="connsiteY0" fmla="*/ 4749998 h 6306749"/>
              <a:gd name="connsiteX1" fmla="*/ 2909098 w 6567923"/>
              <a:gd name="connsiteY1" fmla="*/ 6206464 h 6306749"/>
              <a:gd name="connsiteX2" fmla="*/ 3658890 w 6567923"/>
              <a:gd name="connsiteY2" fmla="*/ 6206464 h 6306749"/>
              <a:gd name="connsiteX3" fmla="*/ 6191159 w 6567923"/>
              <a:gd name="connsiteY3" fmla="*/ 4750541 h 6306749"/>
              <a:gd name="connsiteX4" fmla="*/ 6567866 w 6567923"/>
              <a:gd name="connsiteY4" fmla="*/ 4099122 h 6306749"/>
              <a:gd name="connsiteX5" fmla="*/ 6567866 w 6567923"/>
              <a:gd name="connsiteY5" fmla="*/ -117 h 6306749"/>
              <a:gd name="connsiteX6" fmla="*/ -58 w 6567923"/>
              <a:gd name="connsiteY6" fmla="*/ -117 h 6306749"/>
              <a:gd name="connsiteX7" fmla="*/ -58 w 6567923"/>
              <a:gd name="connsiteY7" fmla="*/ 4099122 h 6306749"/>
              <a:gd name="connsiteX8" fmla="*/ 376830 w 6567923"/>
              <a:gd name="connsiteY8" fmla="*/ 4749998 h 630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7923" h="6306749">
                <a:moveTo>
                  <a:pt x="376830" y="4749998"/>
                </a:moveTo>
                <a:lnTo>
                  <a:pt x="2909098" y="6206464"/>
                </a:lnTo>
                <a:cubicBezTo>
                  <a:pt x="3141154" y="6340022"/>
                  <a:pt x="3426833" y="6340022"/>
                  <a:pt x="3658890" y="6206464"/>
                </a:cubicBezTo>
                <a:lnTo>
                  <a:pt x="6191159" y="4750541"/>
                </a:lnTo>
                <a:cubicBezTo>
                  <a:pt x="6424418" y="4616463"/>
                  <a:pt x="6568106" y="4367992"/>
                  <a:pt x="6567866" y="4099122"/>
                </a:cubicBezTo>
                <a:lnTo>
                  <a:pt x="6567866" y="-117"/>
                </a:lnTo>
                <a:lnTo>
                  <a:pt x="-58" y="-117"/>
                </a:lnTo>
                <a:lnTo>
                  <a:pt x="-58" y="4099122"/>
                </a:lnTo>
                <a:cubicBezTo>
                  <a:pt x="-103" y="4367845"/>
                  <a:pt x="143642" y="4616090"/>
                  <a:pt x="376830" y="4749998"/>
                </a:cubicBezTo>
                <a:close/>
              </a:path>
            </a:pathLst>
          </a:custGeom>
          <a:solidFill>
            <a:schemeClr val="bg1"/>
          </a:solidFill>
          <a:ln w="18106" cap="flat">
            <a:noFill/>
            <a:prstDash val="solid"/>
            <a:miter/>
          </a:ln>
        </p:spPr>
        <p:txBody>
          <a:bodyPr rtlCol="0" anchor="ctr"/>
          <a:lstStyle/>
          <a:p>
            <a:endParaRPr lang="ru-RU">
              <a:solidFill>
                <a:srgbClr val="16229A"/>
              </a:solidFill>
            </a:endParaRPr>
          </a:p>
        </p:txBody>
      </p:sp>
      <p:sp>
        <p:nvSpPr>
          <p:cNvPr id="5" name="Полилиния 4"/>
          <p:cNvSpPr/>
          <p:nvPr userDrawn="1"/>
        </p:nvSpPr>
        <p:spPr>
          <a:xfrm>
            <a:off x="3070159" y="4401637"/>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 name="Полилиния 6"/>
          <p:cNvSpPr/>
          <p:nvPr userDrawn="1"/>
        </p:nvSpPr>
        <p:spPr>
          <a:xfrm>
            <a:off x="3070159" y="4622863"/>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9" name="Полилиния 8"/>
          <p:cNvSpPr/>
          <p:nvPr userDrawn="1"/>
        </p:nvSpPr>
        <p:spPr>
          <a:xfrm>
            <a:off x="3070159" y="3176329"/>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pic>
        <p:nvPicPr>
          <p:cNvPr id="10" name="Picture 2"/>
          <p:cNvPicPr>
            <a:picLocks noChangeAspect="1" noChangeArrowheads="1"/>
          </p:cNvPicPr>
          <p:nvPr userDrawn="1"/>
        </p:nvPicPr>
        <p:blipFill>
          <a:blip/>
          <a:srcRect/>
          <a:stretch>
            <a:fillRect/>
          </a:stretch>
        </p:blipFill>
        <p:spPr bwMode="auto">
          <a:xfrm>
            <a:off x="2695824" y="-8008"/>
            <a:ext cx="9496175" cy="6857820"/>
          </a:xfrm>
          <a:prstGeom prst="rect">
            <a:avLst/>
          </a:prstGeom>
          <a:noFill/>
          <a:extLst>
            <a:ext uri="{909E8E84-426E-40DD-AFC4-6F175D3DCCD1}">
              <a14:hiddenFill xmlns:a14="http://schemas.microsoft.com/office/drawing/2010/main">
                <a:solidFill>
                  <a:srgbClr val="FFFFFF"/>
                </a:solidFill>
              </a14:hiddenFill>
            </a:ext>
          </a:extLst>
        </p:spPr>
      </p:pic>
      <p:pic>
        <p:nvPicPr>
          <p:cNvPr id="13" name="Рисунок 12"/>
          <p:cNvPicPr>
            <a:picLocks noChangeAspect="1"/>
          </p:cNvPicPr>
          <p:nvPr userDrawn="1"/>
        </p:nvPicPr>
        <p:blipFill>
          <a:blip/>
          <a:stretch>
            <a:fillRect/>
          </a:stretch>
        </p:blipFill>
        <p:spPr>
          <a:xfrm>
            <a:off x="952317" y="645640"/>
            <a:ext cx="3051206" cy="908693"/>
          </a:xfrm>
          <a:prstGeom prst="rect">
            <a:avLst/>
          </a:prstGeom>
        </p:spPr>
      </p:pic>
      <p:sp>
        <p:nvSpPr>
          <p:cNvPr id="6" name="TextBox 5"/>
          <p:cNvSpPr txBox="1"/>
          <p:nvPr userDrawn="1"/>
        </p:nvSpPr>
        <p:spPr>
          <a:xfrm>
            <a:off x="816582" y="2558358"/>
            <a:ext cx="4509568" cy="1406667"/>
          </a:xfrm>
          <a:prstGeom prst="rect">
            <a:avLst/>
          </a:prstGeom>
          <a:noFill/>
        </p:spPr>
        <p:txBody>
          <a:bodyPr wrap="none" rtlCol="0">
            <a:spAutoFit/>
          </a:bodyPr>
          <a:lstStyle/>
          <a:p>
            <a:pPr>
              <a:lnSpc>
                <a:spcPts val="5080"/>
              </a:lnSpc>
            </a:pPr>
            <a:r>
              <a:rPr lang="ru-RU" sz="5400" b="1" i="0" dirty="0">
                <a:solidFill>
                  <a:srgbClr val="1190D2"/>
                </a:solidFill>
                <a:latin typeface="Gilroy" pitchFamily="2" charset="0"/>
              </a:rPr>
              <a:t>Спасибо</a:t>
            </a:r>
            <a:endParaRPr lang="ru-RU" sz="5400" b="1" i="0" dirty="0">
              <a:solidFill>
                <a:srgbClr val="1190D2"/>
              </a:solidFill>
              <a:latin typeface="Gilroy" pitchFamily="2" charset="0"/>
            </a:endParaRPr>
          </a:p>
          <a:p>
            <a:pPr>
              <a:lnSpc>
                <a:spcPts val="5080"/>
              </a:lnSpc>
            </a:pPr>
            <a:r>
              <a:rPr lang="ru-RU" sz="5400" b="1" i="0" dirty="0">
                <a:solidFill>
                  <a:srgbClr val="1190D2"/>
                </a:solidFill>
                <a:latin typeface="Gilroy" pitchFamily="2" charset="0"/>
              </a:rPr>
              <a:t>за внимание!</a:t>
            </a:r>
            <a:endParaRPr lang="ru-RU" sz="5400" b="1" i="0" dirty="0">
              <a:solidFill>
                <a:srgbClr val="1190D2"/>
              </a:solidFill>
              <a:latin typeface="Gilroy" pitchFamily="2" charset="0"/>
            </a:endParaRPr>
          </a:p>
        </p:txBody>
      </p:sp>
    </p:spTree>
  </p:cSld>
  <p:clrMapOvr>
    <a:masterClrMapping/>
  </p:clrMapOvr>
  <p:hf hdr="0" ftr="0" dt="0"/>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42_детали">
    <p:spTree>
      <p:nvGrpSpPr>
        <p:cNvPr id="1" name=""/>
        <p:cNvGrpSpPr/>
        <p:nvPr/>
      </p:nvGrpSpPr>
      <p:grpSpPr>
        <a:xfrm>
          <a:off x="0" y="0"/>
          <a:ext cx="0" cy="0"/>
          <a:chOff x="0" y="0"/>
          <a:chExt cx="0" cy="0"/>
        </a:xfrm>
      </p:grpSpPr>
      <p:grpSp>
        <p:nvGrpSpPr>
          <p:cNvPr id="30" name="Группа 29"/>
          <p:cNvGrpSpPr/>
          <p:nvPr userDrawn="1"/>
        </p:nvGrpSpPr>
        <p:grpSpPr>
          <a:xfrm rot="10800000">
            <a:off x="1849327" y="1146545"/>
            <a:ext cx="1355851" cy="1596746"/>
            <a:chOff x="2779055" y="1541063"/>
            <a:chExt cx="1428164" cy="4565506"/>
          </a:xfrm>
        </p:grpSpPr>
        <p:sp>
          <p:nvSpPr>
            <p:cNvPr id="31" name="Прямоугольник 30"/>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Прямоугольник 36"/>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grpSp>
        <p:nvGrpSpPr>
          <p:cNvPr id="38" name="Группа 37"/>
          <p:cNvGrpSpPr/>
          <p:nvPr userDrawn="1"/>
        </p:nvGrpSpPr>
        <p:grpSpPr>
          <a:xfrm rot="5400000">
            <a:off x="5256713" y="414469"/>
            <a:ext cx="1355851" cy="11688919"/>
            <a:chOff x="2779055" y="1541063"/>
            <a:chExt cx="1428164" cy="4565506"/>
          </a:xfrm>
        </p:grpSpPr>
        <p:sp>
          <p:nvSpPr>
            <p:cNvPr id="39" name="Прямоугольник 38"/>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Прямоугольник 39"/>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grpSp>
        <p:nvGrpSpPr>
          <p:cNvPr id="3" name="Группа 2"/>
          <p:cNvGrpSpPr/>
          <p:nvPr userDrawn="1"/>
        </p:nvGrpSpPr>
        <p:grpSpPr>
          <a:xfrm rot="10800000">
            <a:off x="2625484" y="1056900"/>
            <a:ext cx="1355851" cy="4990789"/>
            <a:chOff x="2779055" y="1541063"/>
            <a:chExt cx="1428164" cy="4565506"/>
          </a:xfrm>
        </p:grpSpPr>
        <p:sp>
          <p:nvSpPr>
            <p:cNvPr id="4" name="Прямоугольник 3"/>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Прямоугольник 4"/>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7" name="Скругленный прямоугольник 6"/>
          <p:cNvSpPr/>
          <p:nvPr userDrawn="1"/>
        </p:nvSpPr>
        <p:spPr>
          <a:xfrm>
            <a:off x="594155" y="4465512"/>
            <a:ext cx="11160000" cy="972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4668981" y="2684264"/>
            <a:ext cx="7092000" cy="1548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0" name="Скругленный прямоугольник 9"/>
          <p:cNvSpPr/>
          <p:nvPr userDrawn="1"/>
        </p:nvSpPr>
        <p:spPr>
          <a:xfrm>
            <a:off x="8767481" y="1344797"/>
            <a:ext cx="2928555" cy="1080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41" name="Прямоугольник 40"/>
          <p:cNvSpPr/>
          <p:nvPr userDrawn="1"/>
        </p:nvSpPr>
        <p:spPr>
          <a:xfrm>
            <a:off x="496662" y="1151377"/>
            <a:ext cx="144000" cy="140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2" name="Прямоугольник 41"/>
          <p:cNvSpPr/>
          <p:nvPr userDrawn="1"/>
        </p:nvSpPr>
        <p:spPr>
          <a:xfrm>
            <a:off x="496662" y="4499995"/>
            <a:ext cx="144000" cy="68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3" name="Прямоугольник 42"/>
          <p:cNvSpPr/>
          <p:nvPr userDrawn="1"/>
        </p:nvSpPr>
        <p:spPr>
          <a:xfrm>
            <a:off x="496662" y="5516820"/>
            <a:ext cx="144000" cy="32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Прямоугольник 43"/>
          <p:cNvSpPr/>
          <p:nvPr userDrawn="1"/>
        </p:nvSpPr>
        <p:spPr>
          <a:xfrm>
            <a:off x="496662" y="2979170"/>
            <a:ext cx="144000" cy="1188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5" name="Прямоугольник 44"/>
          <p:cNvSpPr/>
          <p:nvPr userDrawn="1"/>
        </p:nvSpPr>
        <p:spPr>
          <a:xfrm>
            <a:off x="770281" y="1146545"/>
            <a:ext cx="144000" cy="136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6" name="Прямоугольник 45"/>
          <p:cNvSpPr/>
          <p:nvPr userDrawn="1"/>
        </p:nvSpPr>
        <p:spPr>
          <a:xfrm>
            <a:off x="770281" y="4495163"/>
            <a:ext cx="144000" cy="68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Прямоугольник 46"/>
          <p:cNvSpPr/>
          <p:nvPr userDrawn="1"/>
        </p:nvSpPr>
        <p:spPr>
          <a:xfrm>
            <a:off x="770281" y="5511988"/>
            <a:ext cx="144000" cy="32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8" name="Прямоугольник 47"/>
          <p:cNvSpPr/>
          <p:nvPr userDrawn="1"/>
        </p:nvSpPr>
        <p:spPr>
          <a:xfrm>
            <a:off x="770281" y="2974338"/>
            <a:ext cx="144000" cy="118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Скругленный прямоугольник 48"/>
          <p:cNvSpPr/>
          <p:nvPr userDrawn="1"/>
        </p:nvSpPr>
        <p:spPr>
          <a:xfrm>
            <a:off x="4668983" y="1227406"/>
            <a:ext cx="3852470" cy="503999"/>
          </a:xfrm>
          <a:prstGeom prst="roundRect">
            <a:avLst>
              <a:gd name="adj" fmla="val 50000"/>
            </a:avLst>
          </a:prstGeom>
          <a:noFill/>
          <a:ln w="25400">
            <a:gradFill flip="none" rotWithShape="1">
              <a:gsLst>
                <a:gs pos="0">
                  <a:srgbClr val="1190D2">
                    <a:alpha val="61227"/>
                  </a:srgbClr>
                </a:gs>
                <a:gs pos="100000">
                  <a:schemeClr val="bg1"/>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1" name="Скругленный прямоугольник 50"/>
          <p:cNvSpPr/>
          <p:nvPr userDrawn="1"/>
        </p:nvSpPr>
        <p:spPr>
          <a:xfrm>
            <a:off x="4668983" y="2054566"/>
            <a:ext cx="2078597" cy="468000"/>
          </a:xfrm>
          <a:prstGeom prst="roundRect">
            <a:avLst>
              <a:gd name="adj" fmla="val 50000"/>
            </a:avLst>
          </a:prstGeom>
          <a:noFill/>
          <a:ln w="25400">
            <a:gradFill flip="none" rotWithShape="1">
              <a:gsLst>
                <a:gs pos="0">
                  <a:srgbClr val="1190D2"/>
                </a:gs>
                <a:gs pos="100000">
                  <a:srgbClr val="16229A"/>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2" name="TextBox 51"/>
          <p:cNvSpPr txBox="1"/>
          <p:nvPr userDrawn="1"/>
        </p:nvSpPr>
        <p:spPr>
          <a:xfrm>
            <a:off x="4668983" y="966830"/>
            <a:ext cx="2284600" cy="276999"/>
          </a:xfrm>
          <a:prstGeom prst="rect">
            <a:avLst/>
          </a:prstGeom>
          <a:noFill/>
        </p:spPr>
        <p:txBody>
          <a:bodyPr wrap="none" rtlCol="0">
            <a:spAutoFit/>
          </a:bodyPr>
          <a:lstStyle/>
          <a:p>
            <a:r>
              <a:rPr lang="ru-RU" sz="1200" b="0" i="0" dirty="0">
                <a:latin typeface="GILROY-MEDIUM" pitchFamily="2" charset="0"/>
              </a:rPr>
              <a:t>Обводка на титульном листе</a:t>
            </a:r>
            <a:endParaRPr lang="ru-RU" sz="1200" b="0" i="0" dirty="0">
              <a:latin typeface="GILROY-MEDIUM" pitchFamily="2" charset="0"/>
            </a:endParaRPr>
          </a:p>
        </p:txBody>
      </p:sp>
      <p:sp>
        <p:nvSpPr>
          <p:cNvPr id="53" name="TextBox 52"/>
          <p:cNvSpPr txBox="1"/>
          <p:nvPr userDrawn="1"/>
        </p:nvSpPr>
        <p:spPr>
          <a:xfrm>
            <a:off x="4668983" y="1791583"/>
            <a:ext cx="2127505" cy="276999"/>
          </a:xfrm>
          <a:prstGeom prst="rect">
            <a:avLst/>
          </a:prstGeom>
          <a:noFill/>
        </p:spPr>
        <p:txBody>
          <a:bodyPr wrap="none" rtlCol="0">
            <a:spAutoFit/>
          </a:bodyPr>
          <a:lstStyle/>
          <a:p>
            <a:r>
              <a:rPr lang="ru-RU" sz="1200" b="0" i="0" dirty="0">
                <a:latin typeface="GILROY-MEDIUM" pitchFamily="2" charset="0"/>
              </a:rPr>
              <a:t>Обводка на других листах</a:t>
            </a:r>
            <a:endParaRPr lang="ru-RU" sz="1200" b="0" i="0" dirty="0">
              <a:latin typeface="GILROY-MEDIUM" pitchFamily="2" charset="0"/>
            </a:endParaRPr>
          </a:p>
        </p:txBody>
      </p:sp>
      <p:sp>
        <p:nvSpPr>
          <p:cNvPr id="54" name="TextBox 53"/>
          <p:cNvSpPr txBox="1"/>
          <p:nvPr userDrawn="1"/>
        </p:nvSpPr>
        <p:spPr>
          <a:xfrm>
            <a:off x="8664233" y="966830"/>
            <a:ext cx="2757486" cy="276999"/>
          </a:xfrm>
          <a:prstGeom prst="rect">
            <a:avLst/>
          </a:prstGeom>
          <a:noFill/>
        </p:spPr>
        <p:txBody>
          <a:bodyPr wrap="none" rtlCol="0">
            <a:spAutoFit/>
          </a:bodyPr>
          <a:lstStyle/>
          <a:p>
            <a:r>
              <a:rPr lang="ru-RU" sz="1200" b="0" i="0" dirty="0">
                <a:latin typeface="GILROY-MEDIUM" pitchFamily="2" charset="0"/>
              </a:rPr>
              <a:t>Заливка для выделения в таблицах</a:t>
            </a:r>
            <a:endParaRPr lang="ru-RU" sz="1200" b="0" i="0" dirty="0">
              <a:latin typeface="GILROY-MEDIUM" pitchFamily="2" charset="0"/>
            </a:endParaRPr>
          </a:p>
        </p:txBody>
      </p:sp>
      <p:sp>
        <p:nvSpPr>
          <p:cNvPr id="55" name="TextBox 54"/>
          <p:cNvSpPr txBox="1"/>
          <p:nvPr userDrawn="1"/>
        </p:nvSpPr>
        <p:spPr>
          <a:xfrm>
            <a:off x="1240562" y="966830"/>
            <a:ext cx="1227840" cy="646331"/>
          </a:xfrm>
          <a:prstGeom prst="rect">
            <a:avLst/>
          </a:prstGeom>
          <a:noFill/>
        </p:spPr>
        <p:txBody>
          <a:bodyPr wrap="square" rtlCol="0">
            <a:spAutoFit/>
          </a:bodyPr>
          <a:lstStyle/>
          <a:p>
            <a:r>
              <a:rPr lang="ru-RU" sz="1200" b="0" i="0" dirty="0">
                <a:latin typeface="GILROY-MEDIUM" pitchFamily="2" charset="0"/>
              </a:rPr>
              <a:t>Тень разделитель вертикальная</a:t>
            </a:r>
            <a:endParaRPr lang="ru-RU" sz="1200" b="0" i="0" dirty="0">
              <a:latin typeface="GILROY-MEDIUM" pitchFamily="2" charset="0"/>
            </a:endParaRPr>
          </a:p>
        </p:txBody>
      </p:sp>
      <p:sp>
        <p:nvSpPr>
          <p:cNvPr id="57" name="TextBox 56"/>
          <p:cNvSpPr txBox="1"/>
          <p:nvPr userDrawn="1"/>
        </p:nvSpPr>
        <p:spPr>
          <a:xfrm>
            <a:off x="1243408" y="5917250"/>
            <a:ext cx="3428421" cy="276999"/>
          </a:xfrm>
          <a:prstGeom prst="rect">
            <a:avLst/>
          </a:prstGeom>
          <a:noFill/>
        </p:spPr>
        <p:txBody>
          <a:bodyPr wrap="square" rtlCol="0">
            <a:spAutoFit/>
          </a:bodyPr>
          <a:lstStyle/>
          <a:p>
            <a:r>
              <a:rPr lang="ru-RU" sz="1200" b="0" i="0" dirty="0">
                <a:latin typeface="GILROY-MEDIUM" pitchFamily="2" charset="0"/>
              </a:rPr>
              <a:t>Тень разделитель горизонтальная</a:t>
            </a:r>
            <a:endParaRPr lang="ru-RU" sz="1200" b="0" i="0" dirty="0">
              <a:latin typeface="GILROY-MEDIUM" pitchFamily="2" charset="0"/>
            </a:endParaRPr>
          </a:p>
        </p:txBody>
      </p:sp>
      <p:sp>
        <p:nvSpPr>
          <p:cNvPr id="58" name="TextBox 57"/>
          <p:cNvSpPr txBox="1"/>
          <p:nvPr userDrawn="1"/>
        </p:nvSpPr>
        <p:spPr>
          <a:xfrm>
            <a:off x="959672" y="2888512"/>
            <a:ext cx="1227840" cy="461665"/>
          </a:xfrm>
          <a:prstGeom prst="rect">
            <a:avLst/>
          </a:prstGeom>
          <a:noFill/>
        </p:spPr>
        <p:txBody>
          <a:bodyPr wrap="square" rtlCol="0">
            <a:spAutoFit/>
          </a:bodyPr>
          <a:lstStyle/>
          <a:p>
            <a:r>
              <a:rPr lang="ru-RU" sz="1200" b="0" i="0" dirty="0">
                <a:latin typeface="GILROY-MEDIUM" pitchFamily="2" charset="0"/>
              </a:rPr>
              <a:t>Столбик-отбивка</a:t>
            </a:r>
            <a:endParaRPr lang="ru-RU" sz="1200" b="0" i="0" dirty="0">
              <a:latin typeface="GILROY-MEDIUM" pitchFamily="2" charset="0"/>
            </a:endParaRPr>
          </a:p>
        </p:txBody>
      </p:sp>
      <p:sp>
        <p:nvSpPr>
          <p:cNvPr id="12" name="TextBox 11"/>
          <p:cNvSpPr txBox="1"/>
          <p:nvPr userDrawn="1"/>
        </p:nvSpPr>
        <p:spPr>
          <a:xfrm>
            <a:off x="4916379" y="2837431"/>
            <a:ext cx="6862719" cy="1200329"/>
          </a:xfrm>
          <a:prstGeom prst="rect">
            <a:avLst/>
          </a:prstGeom>
          <a:noFill/>
        </p:spPr>
        <p:txBody>
          <a:bodyPr wrap="square">
            <a:spAutoFit/>
          </a:bodyPr>
          <a:lstStyle/>
          <a:p>
            <a:r>
              <a:rPr lang="ru-RU" dirty="0">
                <a:latin typeface="GILROY-MEDIUM" pitchFamily="2" charset="0"/>
              </a:rPr>
              <a:t>Если вы что-то случайно потеряете или удалите какие либо элементы не вшитые в шаблон (которые нужно настраивать вручную), вы можете найти их в «Вид» — «Образец слайдов» в самом конце шаблона (детали).</a:t>
            </a:r>
            <a:endParaRPr lang="ru-RU" dirty="0">
              <a:latin typeface="GILROY-MEDIUM" pitchFamily="2" charset="0"/>
            </a:endParaRPr>
          </a:p>
        </p:txBody>
      </p:sp>
    </p:spTree>
  </p:cSld>
  <p:clrMapOvr>
    <a:masterClrMapping/>
  </p:clrMapOvr>
  <p:hf hdr="0" ftr="0" dt="0"/>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Титульный слайд_темная тема">
    <p:spTree>
      <p:nvGrpSpPr>
        <p:cNvPr id="1" name=""/>
        <p:cNvGrpSpPr/>
        <p:nvPr/>
      </p:nvGrpSpPr>
      <p:grpSpPr>
        <a:xfrm>
          <a:off x="0" y="0"/>
          <a:ext cx="0" cy="0"/>
          <a:chOff x="0" y="0"/>
          <a:chExt cx="0" cy="0"/>
        </a:xfrm>
      </p:grpSpPr>
      <p:pic>
        <p:nvPicPr>
          <p:cNvPr id="37" name="Рисунок 36"/>
          <p:cNvPicPr>
            <a:picLocks noChangeAspect="1"/>
          </p:cNvPicPr>
          <p:nvPr userDrawn="1"/>
        </p:nvPicPr>
        <p:blipFill>
          <a:blip/>
          <a:stretch>
            <a:fillRect/>
          </a:stretch>
        </p:blipFill>
        <p:spPr>
          <a:xfrm>
            <a:off x="0" y="0"/>
            <a:ext cx="12192000" cy="6874016"/>
          </a:xfrm>
          <a:prstGeom prst="rect">
            <a:avLst/>
          </a:prstGeom>
        </p:spPr>
      </p:pic>
      <p:sp>
        <p:nvSpPr>
          <p:cNvPr id="90" name="Рисунок 88"/>
          <p:cNvSpPr>
            <a:spLocks noChangeAspect="1"/>
          </p:cNvSpPr>
          <p:nvPr/>
        </p:nvSpPr>
        <p:spPr>
          <a:xfrm>
            <a:off x="5693399" y="5711455"/>
            <a:ext cx="2919600" cy="117037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85" name="Текст 12"/>
          <p:cNvSpPr>
            <a:spLocks noGrp="1"/>
          </p:cNvSpPr>
          <p:nvPr>
            <p:ph type="body" sz="quarter" idx="15" hasCustomPrompt="1"/>
          </p:nvPr>
        </p:nvSpPr>
        <p:spPr>
          <a:xfrm>
            <a:off x="898529" y="2309235"/>
            <a:ext cx="6011585" cy="1397098"/>
          </a:xfrm>
        </p:spPr>
        <p:txBody>
          <a:bodyPr lIns="0" tIns="0" rIns="0" bIns="0">
            <a:normAutofit/>
          </a:bodyPr>
          <a:lstStyle>
            <a:lvl1pPr marL="0" indent="0">
              <a:lnSpc>
                <a:spcPct val="100000"/>
              </a:lnSpc>
              <a:buNone/>
              <a:defRPr sz="4800" b="1" i="0">
                <a:solidFill>
                  <a:schemeClr val="bg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80" name="Полилиния 79"/>
          <p:cNvSpPr>
            <a:spLocks noChangeAspect="1"/>
          </p:cNvSpPr>
          <p:nvPr/>
        </p:nvSpPr>
        <p:spPr>
          <a:xfrm>
            <a:off x="7731185" y="11254"/>
            <a:ext cx="3693600" cy="5534587"/>
          </a:xfrm>
          <a:custGeom>
            <a:avLst/>
            <a:gdLst>
              <a:gd name="connsiteX0" fmla="*/ 0 w 2403720"/>
              <a:gd name="connsiteY0" fmla="*/ 2793911 h 3603415"/>
              <a:gd name="connsiteX1" fmla="*/ 137540 w 2403720"/>
              <a:gd name="connsiteY1" fmla="*/ 3032123 h 3603415"/>
              <a:gd name="connsiteX2" fmla="*/ 1065243 w 2403720"/>
              <a:gd name="connsiteY2" fmla="*/ 3566715 h 3603415"/>
              <a:gd name="connsiteX3" fmla="*/ 1339401 w 2403720"/>
              <a:gd name="connsiteY3" fmla="*/ 3566715 h 3603415"/>
              <a:gd name="connsiteX4" fmla="*/ 2266181 w 2403720"/>
              <a:gd name="connsiteY4" fmla="*/ 3033046 h 3603415"/>
              <a:gd name="connsiteX5" fmla="*/ 2403721 w 2403720"/>
              <a:gd name="connsiteY5" fmla="*/ 2794834 h 3603415"/>
              <a:gd name="connsiteX6" fmla="*/ 2403721 w 2403720"/>
              <a:gd name="connsiteY6" fmla="*/ 0 h 3603415"/>
              <a:gd name="connsiteX7" fmla="*/ 0 w 2403720"/>
              <a:gd name="connsiteY7" fmla="*/ 0 h 3603415"/>
              <a:gd name="connsiteX8" fmla="*/ 0 w 2403720"/>
              <a:gd name="connsiteY8" fmla="*/ 2793911 h 36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3720" h="3603415">
                <a:moveTo>
                  <a:pt x="0" y="2793911"/>
                </a:moveTo>
                <a:cubicBezTo>
                  <a:pt x="0" y="2892704"/>
                  <a:pt x="52616" y="2983188"/>
                  <a:pt x="137540" y="3032123"/>
                </a:cubicBezTo>
                <a:lnTo>
                  <a:pt x="1065243" y="3566715"/>
                </a:lnTo>
                <a:cubicBezTo>
                  <a:pt x="1150168" y="3615649"/>
                  <a:pt x="1254476" y="3615649"/>
                  <a:pt x="1339401" y="3566715"/>
                </a:cubicBezTo>
                <a:lnTo>
                  <a:pt x="2266181" y="3033046"/>
                </a:lnTo>
                <a:cubicBezTo>
                  <a:pt x="2351105" y="2984111"/>
                  <a:pt x="2403721" y="2892704"/>
                  <a:pt x="2403721" y="2794834"/>
                </a:cubicBezTo>
                <a:lnTo>
                  <a:pt x="2403721" y="0"/>
                </a:lnTo>
                <a:lnTo>
                  <a:pt x="0" y="0"/>
                </a:lnTo>
                <a:lnTo>
                  <a:pt x="0" y="2793911"/>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57" name="Полилиния 56"/>
          <p:cNvSpPr/>
          <p:nvPr userDrawn="1"/>
        </p:nvSpPr>
        <p:spPr>
          <a:xfrm>
            <a:off x="7731116" y="756183"/>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58" name="Полилиния 57"/>
          <p:cNvSpPr/>
          <p:nvPr userDrawn="1"/>
        </p:nvSpPr>
        <p:spPr>
          <a:xfrm>
            <a:off x="7731116" y="378091"/>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2" name="Полилиния 61"/>
          <p:cNvSpPr/>
          <p:nvPr userDrawn="1"/>
        </p:nvSpPr>
        <p:spPr>
          <a:xfrm>
            <a:off x="5683634" y="4617257"/>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3" name="Полилиния 62"/>
          <p:cNvSpPr/>
          <p:nvPr userDrawn="1"/>
        </p:nvSpPr>
        <p:spPr>
          <a:xfrm>
            <a:off x="5683634" y="4908171"/>
            <a:ext cx="2919600"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pic>
        <p:nvPicPr>
          <p:cNvPr id="68" name="Рисунок 67"/>
          <p:cNvPicPr>
            <a:picLocks noChangeAspect="1"/>
          </p:cNvPicPr>
          <p:nvPr userDrawn="1"/>
        </p:nvPicPr>
        <p:blipFill>
          <a:blip/>
          <a:stretch>
            <a:fillRect/>
          </a:stretch>
        </p:blipFill>
        <p:spPr>
          <a:xfrm>
            <a:off x="952317" y="653648"/>
            <a:ext cx="3051206" cy="908693"/>
          </a:xfrm>
          <a:prstGeom prst="rect">
            <a:avLst/>
          </a:prstGeom>
        </p:spPr>
      </p:pic>
      <p:sp>
        <p:nvSpPr>
          <p:cNvPr id="79" name="Полилиния 78"/>
          <p:cNvSpPr>
            <a:spLocks noChangeAspect="1"/>
          </p:cNvSpPr>
          <p:nvPr/>
        </p:nvSpPr>
        <p:spPr>
          <a:xfrm>
            <a:off x="7720197" y="3243"/>
            <a:ext cx="3693600" cy="4570262"/>
          </a:xfrm>
          <a:custGeom>
            <a:avLst/>
            <a:gdLst>
              <a:gd name="connsiteX0" fmla="*/ 0 w 2403720"/>
              <a:gd name="connsiteY0" fmla="*/ 80327 h 2975570"/>
              <a:gd name="connsiteX1" fmla="*/ 0 w 2403720"/>
              <a:gd name="connsiteY1" fmla="*/ 2166989 h 2975570"/>
              <a:gd name="connsiteX2" fmla="*/ 137540 w 2403720"/>
              <a:gd name="connsiteY2" fmla="*/ 2405201 h 2975570"/>
              <a:gd name="connsiteX3" fmla="*/ 1065243 w 2403720"/>
              <a:gd name="connsiteY3" fmla="*/ 2938869 h 2975570"/>
              <a:gd name="connsiteX4" fmla="*/ 1339401 w 2403720"/>
              <a:gd name="connsiteY4" fmla="*/ 2938869 h 2975570"/>
              <a:gd name="connsiteX5" fmla="*/ 2266181 w 2403720"/>
              <a:gd name="connsiteY5" fmla="*/ 2405201 h 2975570"/>
              <a:gd name="connsiteX6" fmla="*/ 2403721 w 2403720"/>
              <a:gd name="connsiteY6" fmla="*/ 2166989 h 2975570"/>
              <a:gd name="connsiteX7" fmla="*/ 2403721 w 2403720"/>
              <a:gd name="connsiteY7" fmla="*/ 80327 h 2975570"/>
              <a:gd name="connsiteX8" fmla="*/ 2403721 w 2403720"/>
              <a:gd name="connsiteY8" fmla="*/ 0 h 2975570"/>
              <a:gd name="connsiteX9" fmla="*/ 0 w 2403720"/>
              <a:gd name="connsiteY9" fmla="*/ 0 h 2975570"/>
              <a:gd name="connsiteX10" fmla="*/ 0 w 2403720"/>
              <a:gd name="connsiteY10" fmla="*/ 80327 h 2975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3720" h="2975570">
                <a:moveTo>
                  <a:pt x="0" y="80327"/>
                </a:moveTo>
                <a:lnTo>
                  <a:pt x="0" y="2166989"/>
                </a:lnTo>
                <a:cubicBezTo>
                  <a:pt x="0" y="2265783"/>
                  <a:pt x="52616" y="2356266"/>
                  <a:pt x="137540" y="2405201"/>
                </a:cubicBezTo>
                <a:lnTo>
                  <a:pt x="1065243" y="2938869"/>
                </a:lnTo>
                <a:cubicBezTo>
                  <a:pt x="1150168" y="2987804"/>
                  <a:pt x="1254476" y="2987804"/>
                  <a:pt x="1339401" y="2938869"/>
                </a:cubicBezTo>
                <a:lnTo>
                  <a:pt x="2266181" y="2405201"/>
                </a:lnTo>
                <a:cubicBezTo>
                  <a:pt x="2351105" y="2356266"/>
                  <a:pt x="2403721" y="2264859"/>
                  <a:pt x="2403721" y="2166989"/>
                </a:cubicBezTo>
                <a:lnTo>
                  <a:pt x="2403721" y="80327"/>
                </a:lnTo>
                <a:cubicBezTo>
                  <a:pt x="2403721" y="79404"/>
                  <a:pt x="2403721" y="923"/>
                  <a:pt x="2403721" y="0"/>
                </a:cubicBezTo>
                <a:lnTo>
                  <a:pt x="0" y="0"/>
                </a:lnTo>
                <a:cubicBezTo>
                  <a:pt x="0" y="923"/>
                  <a:pt x="0" y="80327"/>
                  <a:pt x="0" y="80327"/>
                </a:cubicBez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86" name="Текст 12"/>
          <p:cNvSpPr>
            <a:spLocks noGrp="1"/>
          </p:cNvSpPr>
          <p:nvPr>
            <p:ph type="body" sz="quarter" idx="16" hasCustomPrompt="1"/>
          </p:nvPr>
        </p:nvSpPr>
        <p:spPr>
          <a:xfrm>
            <a:off x="898529" y="3958535"/>
            <a:ext cx="6011585" cy="1397098"/>
          </a:xfrm>
        </p:spPr>
        <p:txBody>
          <a:bodyPr lIns="0" tIns="0" rIns="0" bIns="0">
            <a:normAutofit/>
          </a:bodyPr>
          <a:lstStyle>
            <a:lvl1pPr marL="0" indent="0">
              <a:lnSpc>
                <a:spcPct val="100000"/>
              </a:lnSpc>
              <a:buNone/>
              <a:defRPr sz="3600" b="0" i="0">
                <a:solidFill>
                  <a:schemeClr val="bg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Дополнительное описание</a:t>
            </a:r>
            <a:endParaRPr lang="ru-RU" dirty="0"/>
          </a:p>
        </p:txBody>
      </p:sp>
      <p:sp>
        <p:nvSpPr>
          <p:cNvPr id="87" name="Текст 12"/>
          <p:cNvSpPr>
            <a:spLocks noGrp="1"/>
          </p:cNvSpPr>
          <p:nvPr>
            <p:ph type="body" sz="quarter" idx="17" hasCustomPrompt="1"/>
          </p:nvPr>
        </p:nvSpPr>
        <p:spPr>
          <a:xfrm>
            <a:off x="898529" y="5751476"/>
            <a:ext cx="6011585" cy="682892"/>
          </a:xfrm>
        </p:spPr>
        <p:txBody>
          <a:bodyPr lIns="0" tIns="0" rIns="0" bIns="0">
            <a:normAutofit/>
          </a:bodyPr>
          <a:lstStyle>
            <a:lvl1pPr marL="0" indent="0">
              <a:lnSpc>
                <a:spcPct val="100000"/>
              </a:lnSpc>
              <a:buNone/>
              <a:defRPr sz="1400" b="0" i="0">
                <a:solidFill>
                  <a:schemeClr val="bg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Имя Фамилия</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en-US" dirty="0"/>
              <a:t>@</a:t>
            </a:r>
            <a:r>
              <a:rPr lang="en-US" dirty="0" err="1"/>
              <a:t>postgrespro</a:t>
            </a:r>
            <a:endParaRPr lang="ru-RU" dirty="0"/>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057582"/>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3239651"/>
            <a:ext cx="10096654" cy="976915"/>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4" name="Текст 3"/>
          <p:cNvSpPr>
            <a:spLocks noGrp="1"/>
          </p:cNvSpPr>
          <p:nvPr>
            <p:ph type="body" sz="quarter" idx="22" hasCustomPrompt="1"/>
          </p:nvPr>
        </p:nvSpPr>
        <p:spPr>
          <a:xfrm>
            <a:off x="495300" y="1513432"/>
            <a:ext cx="10821988" cy="1660785"/>
          </a:xfrm>
        </p:spPr>
        <p:txBody>
          <a:bodyPr lIns="0" tIns="0" rIns="0" bIns="0"/>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p:txBody>
      </p:sp>
      <p:sp>
        <p:nvSpPr>
          <p:cNvPr id="5" name="Текст 12"/>
          <p:cNvSpPr>
            <a:spLocks noGrp="1"/>
          </p:cNvSpPr>
          <p:nvPr>
            <p:ph type="body" sz="quarter" idx="23" hasCustomPrompt="1"/>
          </p:nvPr>
        </p:nvSpPr>
        <p:spPr>
          <a:xfrm>
            <a:off x="517525" y="4250233"/>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7" name="Текст 17"/>
          <p:cNvSpPr>
            <a:spLocks noGrp="1"/>
          </p:cNvSpPr>
          <p:nvPr>
            <p:ph type="body" sz="quarter" idx="24" hasCustomPrompt="1"/>
          </p:nvPr>
        </p:nvSpPr>
        <p:spPr>
          <a:xfrm>
            <a:off x="495300" y="5155662"/>
            <a:ext cx="10096654" cy="925266"/>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9" name="Текст 3"/>
          <p:cNvSpPr>
            <a:spLocks noGrp="1"/>
          </p:cNvSpPr>
          <p:nvPr>
            <p:ph type="body" sz="quarter" idx="25" hasCustomPrompt="1"/>
          </p:nvPr>
        </p:nvSpPr>
        <p:spPr>
          <a:xfrm>
            <a:off x="495300" y="4685302"/>
            <a:ext cx="10821988" cy="451100"/>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одну строчку</a:t>
            </a:r>
            <a:endParaRPr lang="ru-RU" dirty="0"/>
          </a:p>
        </p:txBody>
      </p:sp>
    </p:spTree>
  </p:cSld>
  <p:clrMapOvr>
    <a:masterClrMapping/>
  </p:clrMapOvr>
  <p:hf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Титульный слайд_светная тема">
    <p:spTree>
      <p:nvGrpSpPr>
        <p:cNvPr id="1" name=""/>
        <p:cNvGrpSpPr/>
        <p:nvPr/>
      </p:nvGrpSpPr>
      <p:grpSpPr>
        <a:xfrm>
          <a:off x="0" y="0"/>
          <a:ext cx="0" cy="0"/>
          <a:chOff x="0" y="0"/>
          <a:chExt cx="0" cy="0"/>
        </a:xfrm>
      </p:grpSpPr>
      <p:sp>
        <p:nvSpPr>
          <p:cNvPr id="80" name="Полилиния 79"/>
          <p:cNvSpPr>
            <a:spLocks noChangeAspect="1"/>
          </p:cNvSpPr>
          <p:nvPr/>
        </p:nvSpPr>
        <p:spPr>
          <a:xfrm>
            <a:off x="7731185" y="11254"/>
            <a:ext cx="3693600" cy="5534587"/>
          </a:xfrm>
          <a:custGeom>
            <a:avLst/>
            <a:gdLst>
              <a:gd name="connsiteX0" fmla="*/ 0 w 2403720"/>
              <a:gd name="connsiteY0" fmla="*/ 2793911 h 3603415"/>
              <a:gd name="connsiteX1" fmla="*/ 137540 w 2403720"/>
              <a:gd name="connsiteY1" fmla="*/ 3032123 h 3603415"/>
              <a:gd name="connsiteX2" fmla="*/ 1065243 w 2403720"/>
              <a:gd name="connsiteY2" fmla="*/ 3566715 h 3603415"/>
              <a:gd name="connsiteX3" fmla="*/ 1339401 w 2403720"/>
              <a:gd name="connsiteY3" fmla="*/ 3566715 h 3603415"/>
              <a:gd name="connsiteX4" fmla="*/ 2266181 w 2403720"/>
              <a:gd name="connsiteY4" fmla="*/ 3033046 h 3603415"/>
              <a:gd name="connsiteX5" fmla="*/ 2403721 w 2403720"/>
              <a:gd name="connsiteY5" fmla="*/ 2794834 h 3603415"/>
              <a:gd name="connsiteX6" fmla="*/ 2403721 w 2403720"/>
              <a:gd name="connsiteY6" fmla="*/ 0 h 3603415"/>
              <a:gd name="connsiteX7" fmla="*/ 0 w 2403720"/>
              <a:gd name="connsiteY7" fmla="*/ 0 h 3603415"/>
              <a:gd name="connsiteX8" fmla="*/ 0 w 2403720"/>
              <a:gd name="connsiteY8" fmla="*/ 2793911 h 36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3720" h="3603415">
                <a:moveTo>
                  <a:pt x="0" y="2793911"/>
                </a:moveTo>
                <a:cubicBezTo>
                  <a:pt x="0" y="2892704"/>
                  <a:pt x="52616" y="2983188"/>
                  <a:pt x="137540" y="3032123"/>
                </a:cubicBezTo>
                <a:lnTo>
                  <a:pt x="1065243" y="3566715"/>
                </a:lnTo>
                <a:cubicBezTo>
                  <a:pt x="1150168" y="3615649"/>
                  <a:pt x="1254476" y="3615649"/>
                  <a:pt x="1339401" y="3566715"/>
                </a:cubicBezTo>
                <a:lnTo>
                  <a:pt x="2266181" y="3033046"/>
                </a:lnTo>
                <a:cubicBezTo>
                  <a:pt x="2351105" y="2984111"/>
                  <a:pt x="2403721" y="2892704"/>
                  <a:pt x="2403721" y="2794834"/>
                </a:cubicBezTo>
                <a:lnTo>
                  <a:pt x="2403721" y="0"/>
                </a:lnTo>
                <a:lnTo>
                  <a:pt x="0" y="0"/>
                </a:lnTo>
                <a:lnTo>
                  <a:pt x="0" y="2793911"/>
                </a:lnTo>
                <a:close/>
              </a:path>
            </a:pathLst>
          </a:custGeom>
          <a:gradFill>
            <a:gsLst>
              <a:gs pos="0">
                <a:srgbClr val="185ED8">
                  <a:alpha val="5148"/>
                </a:srgbClr>
              </a:gs>
              <a:gs pos="100000">
                <a:srgbClr val="EBB5CA">
                  <a:alpha val="15000"/>
                </a:srgbClr>
              </a:gs>
            </a:gsLst>
            <a:lin ang="0" scaled="1"/>
          </a:gradFill>
          <a:ln w="9231" cap="flat">
            <a:noFill/>
            <a:prstDash val="solid"/>
            <a:miter/>
          </a:ln>
        </p:spPr>
        <p:txBody>
          <a:bodyPr rtlCol="0" anchor="ctr"/>
          <a:lstStyle/>
          <a:p>
            <a:endParaRPr lang="ru-RU"/>
          </a:p>
        </p:txBody>
      </p:sp>
      <p:sp>
        <p:nvSpPr>
          <p:cNvPr id="57" name="Полилиния 56"/>
          <p:cNvSpPr/>
          <p:nvPr userDrawn="1"/>
        </p:nvSpPr>
        <p:spPr>
          <a:xfrm>
            <a:off x="7731116" y="756183"/>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5987"/>
                </a:srgbClr>
              </a:gs>
              <a:gs pos="100000">
                <a:srgbClr val="EBB5CA">
                  <a:alpha val="7000"/>
                </a:srgbClr>
              </a:gs>
            </a:gsLst>
            <a:lin ang="0" scaled="1"/>
          </a:gradFill>
          <a:ln w="6243" cap="flat">
            <a:noFill/>
            <a:prstDash val="solid"/>
            <a:miter/>
          </a:ln>
        </p:spPr>
        <p:txBody>
          <a:bodyPr rtlCol="0" anchor="ctr"/>
          <a:lstStyle/>
          <a:p>
            <a:endParaRPr lang="ru-RU"/>
          </a:p>
        </p:txBody>
      </p:sp>
      <p:sp>
        <p:nvSpPr>
          <p:cNvPr id="58" name="Полилиния 57"/>
          <p:cNvSpPr/>
          <p:nvPr userDrawn="1"/>
        </p:nvSpPr>
        <p:spPr>
          <a:xfrm>
            <a:off x="7731116" y="378091"/>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1015"/>
                </a:srgbClr>
              </a:gs>
              <a:gs pos="100000">
                <a:srgbClr val="EBB5CA">
                  <a:alpha val="13000"/>
                </a:srgbClr>
              </a:gs>
            </a:gsLst>
            <a:lin ang="0" scaled="1"/>
          </a:gradFill>
          <a:ln w="6243" cap="flat">
            <a:noFill/>
            <a:prstDash val="solid"/>
            <a:miter/>
          </a:ln>
        </p:spPr>
        <p:txBody>
          <a:bodyPr rtlCol="0" anchor="ctr"/>
          <a:lstStyle/>
          <a:p>
            <a:endParaRPr lang="ru-RU"/>
          </a:p>
        </p:txBody>
      </p:sp>
      <p:sp>
        <p:nvSpPr>
          <p:cNvPr id="79" name="Полилиния 78"/>
          <p:cNvSpPr>
            <a:spLocks noChangeAspect="1"/>
          </p:cNvSpPr>
          <p:nvPr/>
        </p:nvSpPr>
        <p:spPr>
          <a:xfrm>
            <a:off x="7720197" y="3243"/>
            <a:ext cx="3693600" cy="4570262"/>
          </a:xfrm>
          <a:custGeom>
            <a:avLst/>
            <a:gdLst>
              <a:gd name="connsiteX0" fmla="*/ 0 w 2403720"/>
              <a:gd name="connsiteY0" fmla="*/ 80327 h 2975570"/>
              <a:gd name="connsiteX1" fmla="*/ 0 w 2403720"/>
              <a:gd name="connsiteY1" fmla="*/ 2166989 h 2975570"/>
              <a:gd name="connsiteX2" fmla="*/ 137540 w 2403720"/>
              <a:gd name="connsiteY2" fmla="*/ 2405201 h 2975570"/>
              <a:gd name="connsiteX3" fmla="*/ 1065243 w 2403720"/>
              <a:gd name="connsiteY3" fmla="*/ 2938869 h 2975570"/>
              <a:gd name="connsiteX4" fmla="*/ 1339401 w 2403720"/>
              <a:gd name="connsiteY4" fmla="*/ 2938869 h 2975570"/>
              <a:gd name="connsiteX5" fmla="*/ 2266181 w 2403720"/>
              <a:gd name="connsiteY5" fmla="*/ 2405201 h 2975570"/>
              <a:gd name="connsiteX6" fmla="*/ 2403721 w 2403720"/>
              <a:gd name="connsiteY6" fmla="*/ 2166989 h 2975570"/>
              <a:gd name="connsiteX7" fmla="*/ 2403721 w 2403720"/>
              <a:gd name="connsiteY7" fmla="*/ 80327 h 2975570"/>
              <a:gd name="connsiteX8" fmla="*/ 2403721 w 2403720"/>
              <a:gd name="connsiteY8" fmla="*/ 0 h 2975570"/>
              <a:gd name="connsiteX9" fmla="*/ 0 w 2403720"/>
              <a:gd name="connsiteY9" fmla="*/ 0 h 2975570"/>
              <a:gd name="connsiteX10" fmla="*/ 0 w 2403720"/>
              <a:gd name="connsiteY10" fmla="*/ 80327 h 2975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3720" h="2975570">
                <a:moveTo>
                  <a:pt x="0" y="80327"/>
                </a:moveTo>
                <a:lnTo>
                  <a:pt x="0" y="2166989"/>
                </a:lnTo>
                <a:cubicBezTo>
                  <a:pt x="0" y="2265783"/>
                  <a:pt x="52616" y="2356266"/>
                  <a:pt x="137540" y="2405201"/>
                </a:cubicBezTo>
                <a:lnTo>
                  <a:pt x="1065243" y="2938869"/>
                </a:lnTo>
                <a:cubicBezTo>
                  <a:pt x="1150168" y="2987804"/>
                  <a:pt x="1254476" y="2987804"/>
                  <a:pt x="1339401" y="2938869"/>
                </a:cubicBezTo>
                <a:lnTo>
                  <a:pt x="2266181" y="2405201"/>
                </a:lnTo>
                <a:cubicBezTo>
                  <a:pt x="2351105" y="2356266"/>
                  <a:pt x="2403721" y="2264859"/>
                  <a:pt x="2403721" y="2166989"/>
                </a:cubicBezTo>
                <a:lnTo>
                  <a:pt x="2403721" y="80327"/>
                </a:lnTo>
                <a:cubicBezTo>
                  <a:pt x="2403721" y="79404"/>
                  <a:pt x="2403721" y="923"/>
                  <a:pt x="2403721" y="0"/>
                </a:cubicBezTo>
                <a:lnTo>
                  <a:pt x="0" y="0"/>
                </a:lnTo>
                <a:cubicBezTo>
                  <a:pt x="0" y="923"/>
                  <a:pt x="0" y="80327"/>
                  <a:pt x="0" y="80327"/>
                </a:cubicBezTo>
                <a:close/>
              </a:path>
            </a:pathLst>
          </a:custGeom>
          <a:gradFill>
            <a:gsLst>
              <a:gs pos="0">
                <a:srgbClr val="185ED8">
                  <a:alpha val="4771"/>
                </a:srgbClr>
              </a:gs>
              <a:gs pos="100000">
                <a:srgbClr val="EBB5CA">
                  <a:alpha val="12000"/>
                </a:srgbClr>
              </a:gs>
            </a:gsLst>
            <a:lin ang="0" scaled="1"/>
          </a:gradFill>
          <a:ln w="9231" cap="flat">
            <a:noFill/>
            <a:prstDash val="solid"/>
            <a:miter/>
          </a:ln>
        </p:spPr>
        <p:txBody>
          <a:bodyPr rtlCol="0" anchor="ctr"/>
          <a:lstStyle/>
          <a:p>
            <a:endParaRPr lang="ru-RU"/>
          </a:p>
        </p:txBody>
      </p:sp>
      <p:sp>
        <p:nvSpPr>
          <p:cNvPr id="4" name="Рисунок 88"/>
          <p:cNvSpPr>
            <a:spLocks noChangeAspect="1"/>
          </p:cNvSpPr>
          <p:nvPr userDrawn="1"/>
        </p:nvSpPr>
        <p:spPr>
          <a:xfrm>
            <a:off x="5693399" y="5711455"/>
            <a:ext cx="2919600" cy="117037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rgbClr val="185ED8">
                  <a:alpha val="13645"/>
                </a:srgbClr>
              </a:gs>
              <a:gs pos="100000">
                <a:srgbClr val="EBB5CA">
                  <a:alpha val="38000"/>
                </a:srgbClr>
              </a:gs>
            </a:gsLst>
            <a:lin ang="0" scaled="1"/>
          </a:gradFill>
          <a:ln w="9231" cap="flat">
            <a:noFill/>
            <a:prstDash val="solid"/>
            <a:miter/>
          </a:ln>
        </p:spPr>
        <p:txBody>
          <a:bodyPr rtlCol="0" anchor="ctr"/>
          <a:lstStyle/>
          <a:p>
            <a:endParaRPr lang="ru-RU"/>
          </a:p>
        </p:txBody>
      </p:sp>
      <p:pic>
        <p:nvPicPr>
          <p:cNvPr id="2" name="Рисунок 1"/>
          <p:cNvPicPr>
            <a:picLocks noChangeAspect="1"/>
          </p:cNvPicPr>
          <p:nvPr userDrawn="1"/>
        </p:nvPicPr>
        <p:blipFill>
          <a:blip/>
          <a:stretch>
            <a:fillRect/>
          </a:stretch>
        </p:blipFill>
        <p:spPr>
          <a:xfrm>
            <a:off x="952248" y="644670"/>
            <a:ext cx="3051206" cy="908693"/>
          </a:xfrm>
          <a:prstGeom prst="rect">
            <a:avLst/>
          </a:prstGeom>
        </p:spPr>
      </p:pic>
      <p:sp>
        <p:nvSpPr>
          <p:cNvPr id="85" name="Текст 12"/>
          <p:cNvSpPr>
            <a:spLocks noGrp="1"/>
          </p:cNvSpPr>
          <p:nvPr>
            <p:ph type="body" sz="quarter" idx="15" hasCustomPrompt="1"/>
          </p:nvPr>
        </p:nvSpPr>
        <p:spPr>
          <a:xfrm>
            <a:off x="898529" y="2309235"/>
            <a:ext cx="6011585" cy="1397098"/>
          </a:xfrm>
        </p:spPr>
        <p:txBody>
          <a:bodyPr lIns="0" tIns="0" rIns="0" bIns="0">
            <a:normAutofit/>
          </a:bodyPr>
          <a:lstStyle>
            <a:lvl1pPr marL="0" indent="0">
              <a:lnSpc>
                <a:spcPct val="100000"/>
              </a:lnSpc>
              <a:buNone/>
              <a:defRPr sz="4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62" name="Полилиния 61"/>
          <p:cNvSpPr/>
          <p:nvPr userDrawn="1"/>
        </p:nvSpPr>
        <p:spPr>
          <a:xfrm>
            <a:off x="5683634" y="4617257"/>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63" name="Полилиния 62"/>
          <p:cNvSpPr/>
          <p:nvPr userDrawn="1"/>
        </p:nvSpPr>
        <p:spPr>
          <a:xfrm>
            <a:off x="5683634" y="4908171"/>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86" name="Текст 12"/>
          <p:cNvSpPr>
            <a:spLocks noGrp="1"/>
          </p:cNvSpPr>
          <p:nvPr>
            <p:ph type="body" sz="quarter" idx="16" hasCustomPrompt="1"/>
          </p:nvPr>
        </p:nvSpPr>
        <p:spPr>
          <a:xfrm>
            <a:off x="898529" y="3958535"/>
            <a:ext cx="6011585" cy="1397098"/>
          </a:xfrm>
        </p:spPr>
        <p:txBody>
          <a:bodyPr lIns="0" tIns="0" rIns="0" bIns="0">
            <a:normAutofit/>
          </a:bodyPr>
          <a:lstStyle>
            <a:lvl1pPr marL="0" indent="0">
              <a:lnSpc>
                <a:spcPct val="100000"/>
              </a:lnSpc>
              <a:buNone/>
              <a:defRPr sz="3600" b="0" i="0">
                <a:solidFill>
                  <a:srgbClr val="1190D2"/>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Дополнительное описание</a:t>
            </a:r>
            <a:endParaRPr lang="ru-RU" dirty="0"/>
          </a:p>
        </p:txBody>
      </p:sp>
      <p:sp>
        <p:nvSpPr>
          <p:cNvPr id="87" name="Текст 12"/>
          <p:cNvSpPr>
            <a:spLocks noGrp="1"/>
          </p:cNvSpPr>
          <p:nvPr>
            <p:ph type="body" sz="quarter" idx="17" hasCustomPrompt="1"/>
          </p:nvPr>
        </p:nvSpPr>
        <p:spPr>
          <a:xfrm>
            <a:off x="898529" y="5751476"/>
            <a:ext cx="6011585" cy="682892"/>
          </a:xfrm>
        </p:spPr>
        <p:txBody>
          <a:bodyPr lIns="0" tIns="0" rIns="0" bIns="0">
            <a:normAutofit/>
          </a:bodyPr>
          <a:lstStyle>
            <a:lvl1pPr marL="0" indent="0">
              <a:lnSpc>
                <a:spcPct val="100000"/>
              </a:lnSpc>
              <a:buNone/>
              <a:defRPr sz="1400" b="0" i="0">
                <a:solidFill>
                  <a:schemeClr val="tx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Имя Фамилия</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en-US" dirty="0"/>
              <a:t>@</a:t>
            </a:r>
            <a:r>
              <a:rPr lang="en-US" dirty="0" err="1"/>
              <a:t>postgrespro</a:t>
            </a:r>
            <a:endParaRPr lang="ru-RU" dirty="0"/>
          </a:p>
        </p:txBody>
      </p:sp>
    </p:spTree>
  </p:cSld>
  <p:clrMapOvr>
    <a:masterClrMapping/>
  </p:clrMapOvr>
  <p:hf hdr="0" ftr="0" dt="0"/>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1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2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chemeClr val="accent5">
                    <a:lumMod val="10000"/>
                    <a:lumOff val="90000"/>
                  </a:schemeClr>
                </a:solidFill>
                <a:latin typeface="Gilroy" pitchFamily="2" charset="0"/>
              </a:defRPr>
            </a:lvl1pPr>
          </a:lstStyle>
          <a:p>
            <a:r>
              <a:rPr lang="ru-RU" dirty="0"/>
              <a:t>Образец заголовка</a:t>
            </a:r>
            <a:endParaRPr lang="ru-RU" dirty="0"/>
          </a:p>
        </p:txBody>
      </p:sp>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bg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4"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
        <p:nvSpPr>
          <p:cNvPr id="5" name="Скругленный прямоугольник 50"/>
          <p:cNvSpPr/>
          <p:nvPr userDrawn="1"/>
        </p:nvSpPr>
        <p:spPr>
          <a:xfrm>
            <a:off x="443865" y="6202680"/>
            <a:ext cx="5486400" cy="433070"/>
          </a:xfrm>
          <a:prstGeom prst="flowChartProcess">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chemeClr val="accent1">
                    <a:shade val="50000"/>
                  </a:schemeClr>
                </a:solidFill>
                <a:prstDash val="solid"/>
              </a:ln>
              <a:solidFill>
                <a:srgbClr val="C00000"/>
              </a:solidFill>
              <a:effectLst/>
              <a:uLnTx/>
              <a:uFillTx/>
              <a:latin typeface="Cera CY"/>
              <a:ea typeface="+mn-ea"/>
              <a:cs typeface="+mn-cs"/>
            </a:endParaRPr>
          </a:p>
        </p:txBody>
      </p:sp>
      <p:sp>
        <p:nvSpPr>
          <p:cNvPr id="6" name="Скругленный прямоугольник 50"/>
          <p:cNvSpPr/>
          <p:nvPr userDrawn="1"/>
        </p:nvSpPr>
        <p:spPr>
          <a:xfrm>
            <a:off x="6096000" y="6128385"/>
            <a:ext cx="5302250" cy="603250"/>
          </a:xfrm>
          <a:prstGeom prst="rightArrow">
            <a:avLst>
              <a:gd name="adj1" fmla="val 73052"/>
              <a:gd name="adj2" fmla="val 50000"/>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rgbClr val="E66F18"/>
                </a:solidFill>
                <a:prstDash val="solid"/>
              </a:ln>
              <a:solidFill>
                <a:srgbClr val="E66F18"/>
              </a:solidFill>
              <a:effectLst/>
              <a:uLnTx/>
              <a:uFillTx/>
              <a:latin typeface="Cera CY"/>
              <a:ea typeface="+mn-ea"/>
              <a:cs typeface="+mn-cs"/>
            </a:endParaRPr>
          </a:p>
        </p:txBody>
      </p:sp>
      <p:pic>
        <p:nvPicPr>
          <p:cNvPr id="7" name="Рисунок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469400" y="314216"/>
            <a:ext cx="2245106" cy="631436"/>
          </a:xfrm>
          <a:prstGeom prst="rect">
            <a:avLst/>
          </a:prstGeom>
        </p:spPr>
      </p:pic>
      <p:pic>
        <p:nvPicPr>
          <p:cNvPr id="8" name="Рисунок 7"/>
          <p:cNvPicPr>
            <a:picLocks noChangeAspect="1"/>
          </p:cNvPicPr>
          <p:nvPr userDrawn="1"/>
        </p:nvPicPr>
        <p:blipFill>
          <a:blip r:embed="rId3"/>
          <a:stretch>
            <a:fillRect/>
          </a:stretch>
        </p:blipFill>
        <p:spPr>
          <a:xfrm>
            <a:off x="5328906" y="-925648"/>
            <a:ext cx="3413032" cy="3413032"/>
          </a:xfrm>
          <a:prstGeom prst="rect">
            <a:avLst/>
          </a:prstGeom>
        </p:spPr>
      </p:pic>
      <p:pic>
        <p:nvPicPr>
          <p:cNvPr id="11" name="Рисунок 10"/>
          <p:cNvPicPr>
            <a:picLocks noChangeAspect="1"/>
          </p:cNvPicPr>
          <p:nvPr userDrawn="1"/>
        </p:nvPicPr>
        <p:blipFill>
          <a:blip r:embed="rId3"/>
          <a:stretch>
            <a:fillRect/>
          </a:stretch>
        </p:blipFill>
        <p:spPr>
          <a:xfrm>
            <a:off x="-1477367" y="2981089"/>
            <a:ext cx="2954734" cy="2954734"/>
          </a:xfrm>
          <a:prstGeom prst="rect">
            <a:avLst/>
          </a:prstGeom>
        </p:spPr>
      </p:pic>
    </p:spTree>
  </p:cSld>
  <p:clrMapOvr>
    <a:masterClrMapping/>
  </p:clrMapOvr>
  <p:hf hdr="0" ftr="0" dt="0"/>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10" name="Овал 9"/>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Tree>
  </p:cSld>
  <p:clrMapOvr>
    <a:masterClrMapping/>
  </p:clrMapOvr>
  <p:hf hdr="0" ftr="0" dt="0"/>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4" name="Полилиния 3"/>
          <p:cNvSpPr/>
          <p:nvPr userDrawn="1"/>
        </p:nvSpPr>
        <p:spPr>
          <a:xfrm>
            <a:off x="10270565" y="602679"/>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66700"/>
          </a:effectLst>
        </p:spPr>
        <p:txBody>
          <a:bodyPr rtlCol="0" anchor="ctr"/>
          <a:lstStyle/>
          <a:p>
            <a:endParaRPr lang="ru-RU"/>
          </a:p>
        </p:txBody>
      </p:sp>
      <p:sp>
        <p:nvSpPr>
          <p:cNvPr id="5" name="Полилиния 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7"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Tree>
  </p:cSld>
  <p:clrMapOvr>
    <a:masterClrMapping/>
  </p:clrMapOvr>
  <p:hf hdr="0" ftr="0" dt="0"/>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5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6_буллиты графика">
    <p:spTree>
      <p:nvGrpSpPr>
        <p:cNvPr id="1" name=""/>
        <p:cNvGrpSpPr/>
        <p:nvPr/>
      </p:nvGrpSpPr>
      <p:grpSpPr>
        <a:xfrm>
          <a:off x="0" y="0"/>
          <a:ext cx="0" cy="0"/>
          <a:chOff x="0" y="0"/>
          <a:chExt cx="0" cy="0"/>
        </a:xfrm>
      </p:grpSpPr>
      <p:sp>
        <p:nvSpPr>
          <p:cNvPr id="3" name="Овал 2"/>
          <p:cNvSpPr/>
          <p:nvPr userDrawn="1"/>
        </p:nvSpPr>
        <p:spPr>
          <a:xfrm>
            <a:off x="517358" y="4478249"/>
            <a:ext cx="2379751" cy="2379751"/>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7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8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9_буллиты графика">
    <p:spTree>
      <p:nvGrpSpPr>
        <p:cNvPr id="1" name=""/>
        <p:cNvGrpSpPr/>
        <p:nvPr/>
      </p:nvGrpSpPr>
      <p:grpSpPr>
        <a:xfrm>
          <a:off x="0" y="0"/>
          <a:ext cx="0" cy="0"/>
          <a:chOff x="0" y="0"/>
          <a:chExt cx="0" cy="0"/>
        </a:xfrm>
      </p:grpSpPr>
      <p:sp>
        <p:nvSpPr>
          <p:cNvPr id="3" name="Овал 2"/>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3" name="Овал 12"/>
          <p:cNvSpPr/>
          <p:nvPr userDrawn="1"/>
        </p:nvSpPr>
        <p:spPr>
          <a:xfrm>
            <a:off x="10182216" y="5382922"/>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Рисунок 12"/>
          <p:cNvSpPr/>
          <p:nvPr userDrawn="1"/>
        </p:nvSpPr>
        <p:spPr>
          <a:xfrm rot="16200000">
            <a:off x="9703151" y="4348061"/>
            <a:ext cx="3945258" cy="1032444"/>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
        <p:nvSpPr>
          <p:cNvPr id="20" name="Текст 17"/>
          <p:cNvSpPr>
            <a:spLocks noGrp="1"/>
          </p:cNvSpPr>
          <p:nvPr>
            <p:ph type="body" sz="quarter" idx="17" hasCustomPrompt="1"/>
          </p:nvPr>
        </p:nvSpPr>
        <p:spPr>
          <a:xfrm>
            <a:off x="495300" y="5002800"/>
            <a:ext cx="10845800" cy="1078127"/>
          </a:xfrm>
        </p:spPr>
        <p:txBody>
          <a:bodyPr lIns="0" tIns="0" rIns="0" bIns="0">
            <a:normAutofit/>
          </a:bodyPr>
          <a:lstStyle>
            <a:lvl1pPr marL="588645"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21" name="Текст 3"/>
          <p:cNvSpPr>
            <a:spLocks noGrp="1"/>
          </p:cNvSpPr>
          <p:nvPr>
            <p:ph type="body" sz="quarter" idx="22" hasCustomPrompt="1"/>
          </p:nvPr>
        </p:nvSpPr>
        <p:spPr>
          <a:xfrm>
            <a:off x="495300" y="1062337"/>
            <a:ext cx="10821988" cy="3922534"/>
          </a:xfrm>
        </p:spPr>
        <p:txBody>
          <a:bodyPr lIns="0" tIns="0" rIns="0" bIns="0">
            <a:normAutofit/>
          </a:bodyPr>
          <a:lstStyle>
            <a:lvl1pPr marL="336550" indent="-336550">
              <a:lnSpc>
                <a:spcPct val="100000"/>
              </a:lnSpc>
              <a:buClr>
                <a:srgbClr val="1190D2"/>
              </a:buClr>
              <a:buSzPct val="140000"/>
              <a:defRPr sz="2000" b="0" i="0">
                <a:solidFill>
                  <a:schemeClr val="tx1"/>
                </a:solidFill>
                <a:latin typeface="Gilroy" pitchFamily="2" charset="0"/>
              </a:defRPr>
            </a:lvl1pPr>
          </a:lstStyle>
          <a:p>
            <a:pPr lvl="0"/>
            <a:r>
              <a:rPr lang="ru-RU" dirty="0"/>
              <a:t>Большое количество пунктов с дополнительными буллитами или без, дополнительно выделяется обводкой, внутри обводки настраиваем текст голубым цветом</a:t>
            </a:r>
            <a:endParaRPr lang="ru-RU" dirty="0"/>
          </a:p>
          <a:p>
            <a:pPr marL="33655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endParaRPr lang="ru-RU" dirty="0"/>
          </a:p>
          <a:p>
            <a:pPr lvl="0"/>
            <a:endParaRPr lang="ru-RU" dirty="0"/>
          </a:p>
        </p:txBody>
      </p:sp>
    </p:spTree>
  </p:cSld>
  <p:clrMapOvr>
    <a:masterClrMapping/>
  </p:clrMapOvr>
  <p:hf hdr="0" ftr="0" dt="0"/>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10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7"/>
            <a:ext cx="10799763" cy="1507473"/>
          </a:xfrm>
        </p:spPr>
        <p:txBody>
          <a:bodyPr lIns="0" tIns="0" rIns="0" bIns="0">
            <a:normAutofit/>
          </a:bodyPr>
          <a:lstStyle>
            <a:lvl1pPr marL="0" indent="0">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три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выделяется обводкой</a:t>
            </a:r>
            <a:endParaRPr lang="ru-RU" dirty="0"/>
          </a:p>
        </p:txBody>
      </p:sp>
      <p:sp>
        <p:nvSpPr>
          <p:cNvPr id="18" name="Текст 17"/>
          <p:cNvSpPr>
            <a:spLocks noGrp="1"/>
          </p:cNvSpPr>
          <p:nvPr>
            <p:ph type="body" sz="quarter" idx="17" hasCustomPrompt="1"/>
          </p:nvPr>
        </p:nvSpPr>
        <p:spPr>
          <a:xfrm>
            <a:off x="495300" y="3456246"/>
            <a:ext cx="3363778"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6" y="6080927"/>
            <a:ext cx="10112528"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a:t>
            </a:r>
            <a:endParaRPr lang="ru-RU" dirty="0"/>
          </a:p>
        </p:txBody>
      </p:sp>
      <p:sp>
        <p:nvSpPr>
          <p:cNvPr id="23" name="Текст 22"/>
          <p:cNvSpPr>
            <a:spLocks noGrp="1"/>
          </p:cNvSpPr>
          <p:nvPr>
            <p:ph type="body" sz="quarter" idx="20" hasCustomPrompt="1"/>
          </p:nvPr>
        </p:nvSpPr>
        <p:spPr>
          <a:xfrm>
            <a:off x="4216399" y="3446929"/>
            <a:ext cx="3363913" cy="985838"/>
          </a:xfrm>
        </p:spPr>
        <p:txBody>
          <a:bodyPr>
            <a:normAutofit/>
          </a:bodyPr>
          <a:lstStyle>
            <a:lvl1pPr>
              <a:buClr>
                <a:srgbClr val="1190D2"/>
              </a:buClr>
              <a:buSzPct val="160000"/>
              <a:defRPr sz="1600" b="0" i="0">
                <a:latin typeface="Gilroy" pitchFamily="2" charset="0"/>
              </a:defRPr>
            </a:lvl1pPr>
          </a:lstStyle>
          <a:p>
            <a:pPr lvl="0"/>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lvl="0"/>
            <a:endParaRPr lang="ru-RU" dirty="0"/>
          </a:p>
          <a:p>
            <a:pPr lvl="0"/>
            <a:endParaRPr lang="ru-RU" dirty="0"/>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6" name="Полилиния 25"/>
          <p:cNvSpPr/>
          <p:nvPr userDrawn="1"/>
        </p:nvSpPr>
        <p:spPr>
          <a:xfrm>
            <a:off x="9073396" y="3447643"/>
            <a:ext cx="2251586" cy="1305573"/>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28731"/>
          </a:effectLst>
        </p:spPr>
        <p:txBody>
          <a:bodyPr rtlCol="0" anchor="ctr"/>
          <a:lstStyle/>
          <a:p>
            <a:endParaRPr lang="ru-RU"/>
          </a:p>
        </p:txBody>
      </p:sp>
    </p:spTree>
  </p:cSld>
  <p:clrMapOvr>
    <a:masterClrMapping/>
  </p:clrMapOvr>
  <p:hf hdr="0" ftr="0" dt="0"/>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8"/>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2757863"/>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1" name="Текст 12"/>
          <p:cNvSpPr>
            <a:spLocks noGrp="1"/>
          </p:cNvSpPr>
          <p:nvPr>
            <p:ph type="body" sz="quarter" idx="19" hasCustomPrompt="1"/>
          </p:nvPr>
        </p:nvSpPr>
        <p:spPr>
          <a:xfrm>
            <a:off x="517525" y="4246274"/>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2" name="Текст 12"/>
          <p:cNvSpPr>
            <a:spLocks noGrp="1"/>
          </p:cNvSpPr>
          <p:nvPr>
            <p:ph type="body" sz="quarter" idx="20" hasCustomPrompt="1"/>
          </p:nvPr>
        </p:nvSpPr>
        <p:spPr>
          <a:xfrm>
            <a:off x="517525" y="3800617"/>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16" name="Текст 17"/>
          <p:cNvSpPr>
            <a:spLocks noGrp="1"/>
          </p:cNvSpPr>
          <p:nvPr>
            <p:ph type="body" sz="quarter" idx="21" hasCustomPrompt="1"/>
          </p:nvPr>
        </p:nvSpPr>
        <p:spPr>
          <a:xfrm>
            <a:off x="495300" y="5082609"/>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13">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057582"/>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3239651"/>
            <a:ext cx="10096654" cy="976915"/>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4" name="Текст 3"/>
          <p:cNvSpPr>
            <a:spLocks noGrp="1"/>
          </p:cNvSpPr>
          <p:nvPr>
            <p:ph type="body" sz="quarter" idx="22" hasCustomPrompt="1"/>
          </p:nvPr>
        </p:nvSpPr>
        <p:spPr>
          <a:xfrm>
            <a:off x="495300" y="1513432"/>
            <a:ext cx="10821988" cy="1660785"/>
          </a:xfrm>
        </p:spPr>
        <p:txBody>
          <a:bodyPr lIns="0" tIns="0" rIns="0" bIns="0"/>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p:txBody>
      </p:sp>
      <p:sp>
        <p:nvSpPr>
          <p:cNvPr id="5" name="Текст 12"/>
          <p:cNvSpPr>
            <a:spLocks noGrp="1"/>
          </p:cNvSpPr>
          <p:nvPr>
            <p:ph type="body" sz="quarter" idx="23" hasCustomPrompt="1"/>
          </p:nvPr>
        </p:nvSpPr>
        <p:spPr>
          <a:xfrm>
            <a:off x="517525" y="4250233"/>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7" name="Текст 17"/>
          <p:cNvSpPr>
            <a:spLocks noGrp="1"/>
          </p:cNvSpPr>
          <p:nvPr>
            <p:ph type="body" sz="quarter" idx="24" hasCustomPrompt="1"/>
          </p:nvPr>
        </p:nvSpPr>
        <p:spPr>
          <a:xfrm>
            <a:off x="495300" y="5155662"/>
            <a:ext cx="10096654" cy="925266"/>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9" name="Текст 3"/>
          <p:cNvSpPr>
            <a:spLocks noGrp="1"/>
          </p:cNvSpPr>
          <p:nvPr>
            <p:ph type="body" sz="quarter" idx="25" hasCustomPrompt="1"/>
          </p:nvPr>
        </p:nvSpPr>
        <p:spPr>
          <a:xfrm>
            <a:off x="495300" y="4685302"/>
            <a:ext cx="10821988" cy="451100"/>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одну строчку</a:t>
            </a:r>
            <a:endParaRPr lang="ru-RU" dirty="0"/>
          </a:p>
        </p:txBody>
      </p:sp>
    </p:spTree>
  </p:cSld>
  <p:clrMapOvr>
    <a:masterClrMapping/>
  </p:clrMapOvr>
  <p:hf hdr="0" ftr="0" dt="0"/>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1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3" name="Овал 12"/>
          <p:cNvSpPr/>
          <p:nvPr userDrawn="1"/>
        </p:nvSpPr>
        <p:spPr>
          <a:xfrm>
            <a:off x="10182216" y="5382922"/>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Рисунок 12"/>
          <p:cNvSpPr/>
          <p:nvPr userDrawn="1"/>
        </p:nvSpPr>
        <p:spPr>
          <a:xfrm rot="16200000">
            <a:off x="9703151" y="4348061"/>
            <a:ext cx="3945258" cy="1032444"/>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
        <p:nvSpPr>
          <p:cNvPr id="20" name="Текст 17"/>
          <p:cNvSpPr>
            <a:spLocks noGrp="1"/>
          </p:cNvSpPr>
          <p:nvPr>
            <p:ph type="body" sz="quarter" idx="17" hasCustomPrompt="1"/>
          </p:nvPr>
        </p:nvSpPr>
        <p:spPr>
          <a:xfrm>
            <a:off x="495300" y="5002800"/>
            <a:ext cx="10845800" cy="1078127"/>
          </a:xfrm>
        </p:spPr>
        <p:txBody>
          <a:bodyPr lIns="0" tIns="0" rIns="0" bIns="0">
            <a:normAutofit/>
          </a:bodyPr>
          <a:lstStyle>
            <a:lvl1pPr marL="588645"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21" name="Текст 3"/>
          <p:cNvSpPr>
            <a:spLocks noGrp="1"/>
          </p:cNvSpPr>
          <p:nvPr>
            <p:ph type="body" sz="quarter" idx="22" hasCustomPrompt="1"/>
          </p:nvPr>
        </p:nvSpPr>
        <p:spPr>
          <a:xfrm>
            <a:off x="495300" y="1062337"/>
            <a:ext cx="10821988" cy="3922534"/>
          </a:xfrm>
        </p:spPr>
        <p:txBody>
          <a:bodyPr lIns="0" tIns="0" rIns="0" bIns="0">
            <a:normAutofit/>
          </a:bodyPr>
          <a:lstStyle>
            <a:lvl1pPr marL="336550" indent="-336550">
              <a:lnSpc>
                <a:spcPct val="100000"/>
              </a:lnSpc>
              <a:buClr>
                <a:srgbClr val="1190D2"/>
              </a:buClr>
              <a:buSzPct val="140000"/>
              <a:defRPr sz="2000" b="0" i="0">
                <a:solidFill>
                  <a:schemeClr val="tx1"/>
                </a:solidFill>
                <a:latin typeface="Gilroy" pitchFamily="2" charset="0"/>
              </a:defRPr>
            </a:lvl1pPr>
          </a:lstStyle>
          <a:p>
            <a:pPr lvl="0"/>
            <a:r>
              <a:rPr lang="ru-RU" dirty="0"/>
              <a:t>Большое количество пунктов с дополнительными буллитами или без, дополнительно выделяется обводкой, внутри обводки настраиваем текст голубым цветом</a:t>
            </a:r>
            <a:endParaRPr lang="ru-RU" dirty="0"/>
          </a:p>
          <a:p>
            <a:pPr marL="33655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endParaRPr lang="ru-RU" dirty="0"/>
          </a:p>
          <a:p>
            <a:pPr lvl="0"/>
            <a:endParaRPr lang="ru-RU" dirty="0"/>
          </a:p>
        </p:txBody>
      </p:sp>
    </p:spTree>
  </p:cSld>
  <p:clrMapOvr>
    <a:masterClrMapping/>
  </p:clrMapOvr>
  <p:hf hdr="0" ftr="0" dt="0"/>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15">
    <p:spTree>
      <p:nvGrpSpPr>
        <p:cNvPr id="1" name=""/>
        <p:cNvGrpSpPr/>
        <p:nvPr/>
      </p:nvGrpSpPr>
      <p:grpSpPr>
        <a:xfrm>
          <a:off x="0" y="0"/>
          <a:ext cx="0" cy="0"/>
          <a:chOff x="0" y="0"/>
          <a:chExt cx="0" cy="0"/>
        </a:xfrm>
      </p:grpSpPr>
      <p:sp>
        <p:nvSpPr>
          <p:cNvPr id="16" name="Rectangle 15"/>
          <p:cNvSpPr/>
          <p:nvPr userDrawn="1"/>
        </p:nvSpPr>
        <p:spPr>
          <a:xfrm>
            <a:off x="-11430" y="-13335"/>
            <a:ext cx="12191365" cy="6862445"/>
          </a:xfrm>
          <a:prstGeom prst="rect">
            <a:avLst/>
          </a:prstGeom>
          <a:gradFill>
            <a:gsLst>
              <a:gs pos="8000">
                <a:schemeClr val="accent6">
                  <a:lumMod val="20000"/>
                  <a:lumOff val="80000"/>
                </a:schemeClr>
              </a:gs>
              <a:gs pos="89000">
                <a:schemeClr val="accent6">
                  <a:lumMod val="20000"/>
                  <a:lumOff val="80000"/>
                </a:schemeClr>
              </a:gs>
              <a:gs pos="50000">
                <a:schemeClr val="bg1"/>
              </a:gs>
              <a:gs pos="0">
                <a:schemeClr val="accent5">
                  <a:lumMod val="10000"/>
                  <a:lumOff val="90000"/>
                </a:schemeClr>
              </a:gs>
              <a:gs pos="100000">
                <a:schemeClr val="accent5">
                  <a:lumMod val="10000"/>
                  <a:lumOff val="9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
        <p:nvSpPr>
          <p:cNvPr id="3" name="Прямоугольник 2"/>
          <p:cNvSpPr/>
          <p:nvPr userDrawn="1"/>
        </p:nvSpPr>
        <p:spPr>
          <a:xfrm>
            <a:off x="496662" y="106521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890588" y="1065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496662" y="182721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890588" y="1827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496662" y="257397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890588" y="257397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10" name="Прямоугольник 9"/>
          <p:cNvSpPr/>
          <p:nvPr userDrawn="1"/>
        </p:nvSpPr>
        <p:spPr>
          <a:xfrm>
            <a:off x="496662" y="330549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1" name="Текст 20"/>
          <p:cNvSpPr>
            <a:spLocks noGrp="1"/>
          </p:cNvSpPr>
          <p:nvPr>
            <p:ph type="body" sz="quarter" idx="16" hasCustomPrompt="1"/>
          </p:nvPr>
        </p:nvSpPr>
        <p:spPr>
          <a:xfrm>
            <a:off x="890588" y="33054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12" name="Прямоугольник 11"/>
          <p:cNvSpPr/>
          <p:nvPr userDrawn="1"/>
        </p:nvSpPr>
        <p:spPr>
          <a:xfrm>
            <a:off x="496662" y="405225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3" name="Текст 20"/>
          <p:cNvSpPr>
            <a:spLocks noGrp="1"/>
          </p:cNvSpPr>
          <p:nvPr>
            <p:ph type="body" sz="quarter" idx="17" hasCustomPrompt="1"/>
          </p:nvPr>
        </p:nvSpPr>
        <p:spPr>
          <a:xfrm>
            <a:off x="890588" y="40522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sp>
        <p:nvSpPr>
          <p:cNvPr id="14" name="Прямоугольник 13"/>
          <p:cNvSpPr/>
          <p:nvPr userDrawn="1"/>
        </p:nvSpPr>
        <p:spPr>
          <a:xfrm>
            <a:off x="496662" y="479901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5" name="Текст 20"/>
          <p:cNvSpPr>
            <a:spLocks noGrp="1"/>
          </p:cNvSpPr>
          <p:nvPr>
            <p:ph type="body" sz="quarter" idx="18" hasCustomPrompt="1"/>
          </p:nvPr>
        </p:nvSpPr>
        <p:spPr>
          <a:xfrm>
            <a:off x="890588" y="47990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6</a:t>
            </a:r>
            <a:endParaRPr lang="ru-RU" dirty="0"/>
          </a:p>
        </p:txBody>
      </p:sp>
      <p:sp>
        <p:nvSpPr>
          <p:cNvPr id="17" name="Текст 20"/>
          <p:cNvSpPr>
            <a:spLocks noGrp="1"/>
          </p:cNvSpPr>
          <p:nvPr>
            <p:ph type="body" sz="quarter" idx="19" hasCustomPrompt="1"/>
          </p:nvPr>
        </p:nvSpPr>
        <p:spPr>
          <a:xfrm>
            <a:off x="890588" y="553053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7</a:t>
            </a:r>
            <a:endParaRPr lang="ru-RU" dirty="0"/>
          </a:p>
        </p:txBody>
      </p:sp>
      <p:pic>
        <p:nvPicPr>
          <p:cNvPr id="19" name="Picture 18"/>
          <p:cNvPicPr>
            <a:picLocks noChangeAspect="1"/>
          </p:cNvPicPr>
          <p:nvPr userDrawn="1"/>
        </p:nvPicPr>
        <p:blipFill>
          <a:blip/>
          <a:stretch>
            <a:fillRect/>
          </a:stretch>
        </p:blipFill>
        <p:spPr>
          <a:xfrm>
            <a:off x="9709150" y="-24130"/>
            <a:ext cx="2489835" cy="761365"/>
          </a:xfrm>
          <a:prstGeom prst="rect">
            <a:avLst/>
          </a:prstGeom>
        </p:spPr>
      </p:pic>
      <p:sp>
        <p:nvSpPr>
          <p:cNvPr id="20" name="Скругленный прямоугольник 50"/>
          <p:cNvSpPr/>
          <p:nvPr userDrawn="1"/>
        </p:nvSpPr>
        <p:spPr>
          <a:xfrm>
            <a:off x="443865" y="6202680"/>
            <a:ext cx="5486400" cy="433070"/>
          </a:xfrm>
          <a:prstGeom prst="flowChartProcess">
            <a:avLst/>
          </a:prstGeom>
          <a:noFill/>
          <a:ln w="28575" cmpd="sng">
            <a:solidFill>
              <a:schemeClr val="bg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2" name="Скругленный прямоугольник 50"/>
          <p:cNvSpPr/>
          <p:nvPr userDrawn="1"/>
        </p:nvSpPr>
        <p:spPr>
          <a:xfrm>
            <a:off x="5911850" y="6128385"/>
            <a:ext cx="5486400" cy="603250"/>
          </a:xfrm>
          <a:prstGeom prst="rightArrow">
            <a:avLst>
              <a:gd name="adj1" fmla="val 73052"/>
              <a:gd name="adj2" fmla="val 50000"/>
            </a:avLst>
          </a:prstGeom>
          <a:noFill/>
          <a:ln w="28575" cmpd="sng">
            <a:solidFill>
              <a:schemeClr val="bg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3" name="Текст 20"/>
          <p:cNvSpPr>
            <a:spLocks noGrp="1"/>
          </p:cNvSpPr>
          <p:nvPr>
            <p:ph type="body" sz="quarter" idx="20" hasCustomPrompt="1"/>
          </p:nvPr>
        </p:nvSpPr>
        <p:spPr>
          <a:xfrm>
            <a:off x="890905" y="6280785"/>
            <a:ext cx="447357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Previous slide</a:t>
            </a:r>
            <a:endParaRPr lang="ru-RU" dirty="0"/>
          </a:p>
        </p:txBody>
      </p:sp>
      <p:sp>
        <p:nvSpPr>
          <p:cNvPr id="24" name="Текст 20"/>
          <p:cNvSpPr>
            <a:spLocks noGrp="1"/>
          </p:cNvSpPr>
          <p:nvPr>
            <p:ph type="body" sz="quarter" idx="21" hasCustomPrompt="1"/>
          </p:nvPr>
        </p:nvSpPr>
        <p:spPr>
          <a:xfrm>
            <a:off x="6468110" y="6280785"/>
            <a:ext cx="448119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Next slide</a:t>
            </a:r>
            <a:endParaRPr lang="ru-RU" dirty="0"/>
          </a:p>
        </p:txBody>
      </p:sp>
      <p:sp>
        <p:nvSpPr>
          <p:cNvPr id="18" name="Прямоугольник 13"/>
          <p:cNvSpPr/>
          <p:nvPr userDrawn="1"/>
        </p:nvSpPr>
        <p:spPr>
          <a:xfrm>
            <a:off x="517617" y="553053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Tree>
  </p:cSld>
  <p:clrMapOvr>
    <a:masterClrMapping/>
  </p:clrMapOvr>
  <p:hf hdr="0" ftr="0" dt="0"/>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2_15">
    <p:spTree>
      <p:nvGrpSpPr>
        <p:cNvPr id="1" name=""/>
        <p:cNvGrpSpPr/>
        <p:nvPr/>
      </p:nvGrpSpPr>
      <p:grpSpPr>
        <a:xfrm>
          <a:off x="0" y="0"/>
          <a:ext cx="0" cy="0"/>
          <a:chOff x="0" y="0"/>
          <a:chExt cx="0" cy="0"/>
        </a:xfrm>
      </p:grpSpPr>
      <p:pic>
        <p:nvPicPr>
          <p:cNvPr id="8" name="Рисунок 1"/>
          <p:cNvPicPr>
            <a:picLocks noChangeAspect="1"/>
          </p:cNvPicPr>
          <p:nvPr userDrawn="1"/>
        </p:nvPicPr>
        <p:blipFill>
          <a:blip/>
          <a:stretch>
            <a:fillRect/>
          </a:stretch>
        </p:blipFill>
        <p:spPr>
          <a:xfrm>
            <a:off x="0" y="-29845"/>
            <a:ext cx="12192000" cy="6874016"/>
          </a:xfrm>
          <a:prstGeom prst="rect">
            <a:avLst/>
          </a:prstGeom>
        </p:spPr>
      </p:pic>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scene3d>
              <a:camera prst="orthographicFront"/>
              <a:lightRig rig="threePt" dir="t"/>
            </a:scene3d>
          </a:bodyPr>
          <a:lstStyle>
            <a:lvl1pPr>
              <a:defRPr sz="1200" b="0"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MEDIUM" pitchFamily="2" charset="0"/>
              </a:defRPr>
            </a:lvl1pPr>
          </a:lstStyle>
          <a:p>
            <a:fld id="{5922A24C-CA15-4196-882E-E2BB53882FD2}" type="slidenum">
              <a:rPr lang="ru-RU" smtClean="0"/>
            </a:fld>
            <a:endParaRPr lang="ru-RU" dirty="0"/>
          </a:p>
        </p:txBody>
      </p:sp>
      <p:sp>
        <p:nvSpPr>
          <p:cNvPr id="3" name="Прямоугольник 2"/>
          <p:cNvSpPr/>
          <p:nvPr userDrawn="1"/>
        </p:nvSpPr>
        <p:spPr>
          <a:xfrm>
            <a:off x="496662" y="10652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890588" y="1065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496662" y="18272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890588" y="1827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496662" y="257397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890588" y="257397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10" name="Прямоугольник 9"/>
          <p:cNvSpPr/>
          <p:nvPr userDrawn="1"/>
        </p:nvSpPr>
        <p:spPr>
          <a:xfrm>
            <a:off x="496662" y="330549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1" name="Текст 20"/>
          <p:cNvSpPr>
            <a:spLocks noGrp="1"/>
          </p:cNvSpPr>
          <p:nvPr>
            <p:ph type="body" sz="quarter" idx="16" hasCustomPrompt="1"/>
          </p:nvPr>
        </p:nvSpPr>
        <p:spPr>
          <a:xfrm>
            <a:off x="890588" y="33054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12" name="Прямоугольник 11"/>
          <p:cNvSpPr/>
          <p:nvPr userDrawn="1"/>
        </p:nvSpPr>
        <p:spPr>
          <a:xfrm>
            <a:off x="496662" y="405225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3" name="Текст 20"/>
          <p:cNvSpPr>
            <a:spLocks noGrp="1"/>
          </p:cNvSpPr>
          <p:nvPr>
            <p:ph type="body" sz="quarter" idx="17" hasCustomPrompt="1"/>
          </p:nvPr>
        </p:nvSpPr>
        <p:spPr>
          <a:xfrm>
            <a:off x="890588" y="40522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sp>
        <p:nvSpPr>
          <p:cNvPr id="14" name="Прямоугольник 13"/>
          <p:cNvSpPr/>
          <p:nvPr userDrawn="1"/>
        </p:nvSpPr>
        <p:spPr>
          <a:xfrm>
            <a:off x="496662" y="47990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5" name="Текст 20"/>
          <p:cNvSpPr>
            <a:spLocks noGrp="1"/>
          </p:cNvSpPr>
          <p:nvPr>
            <p:ph type="body" sz="quarter" idx="18" hasCustomPrompt="1"/>
          </p:nvPr>
        </p:nvSpPr>
        <p:spPr>
          <a:xfrm>
            <a:off x="890588" y="47990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6</a:t>
            </a:r>
            <a:endParaRPr lang="ru-RU" dirty="0"/>
          </a:p>
        </p:txBody>
      </p:sp>
      <p:pic>
        <p:nvPicPr>
          <p:cNvPr id="19" name="Picture 18"/>
          <p:cNvPicPr>
            <a:picLocks noChangeAspect="1"/>
          </p:cNvPicPr>
          <p:nvPr userDrawn="1"/>
        </p:nvPicPr>
        <p:blipFill>
          <a:blip/>
          <a:stretch>
            <a:fillRect/>
          </a:stretch>
        </p:blipFill>
        <p:spPr>
          <a:xfrm>
            <a:off x="9709150" y="-24130"/>
            <a:ext cx="2489835" cy="761365"/>
          </a:xfrm>
          <a:prstGeom prst="rect">
            <a:avLst/>
          </a:prstGeom>
        </p:spPr>
      </p:pic>
      <p:sp>
        <p:nvSpPr>
          <p:cNvPr id="20" name="Скругленный прямоугольник 50"/>
          <p:cNvSpPr/>
          <p:nvPr userDrawn="1"/>
        </p:nvSpPr>
        <p:spPr>
          <a:xfrm>
            <a:off x="443865" y="6202680"/>
            <a:ext cx="5486400" cy="433070"/>
          </a:xfrm>
          <a:prstGeom prst="flowChartProcess">
            <a:avLst/>
          </a:prstGeom>
          <a:noFill/>
          <a:ln w="28575" cmpd="sng">
            <a:solidFill>
              <a:schemeClr val="bg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2" name="Скругленный прямоугольник 50"/>
          <p:cNvSpPr/>
          <p:nvPr userDrawn="1"/>
        </p:nvSpPr>
        <p:spPr>
          <a:xfrm>
            <a:off x="5911850" y="6128385"/>
            <a:ext cx="5486400" cy="603250"/>
          </a:xfrm>
          <a:prstGeom prst="rightArrow">
            <a:avLst>
              <a:gd name="adj1" fmla="val 73052"/>
              <a:gd name="adj2" fmla="val 50000"/>
            </a:avLst>
          </a:prstGeom>
          <a:noFill/>
          <a:ln w="28575" cmpd="sng">
            <a:solidFill>
              <a:schemeClr val="bg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3" name="Текст 20"/>
          <p:cNvSpPr>
            <a:spLocks noGrp="1"/>
          </p:cNvSpPr>
          <p:nvPr>
            <p:ph type="body" sz="quarter" idx="20" hasCustomPrompt="1"/>
          </p:nvPr>
        </p:nvSpPr>
        <p:spPr>
          <a:xfrm>
            <a:off x="890905" y="6280785"/>
            <a:ext cx="447357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Previous slide</a:t>
            </a:r>
            <a:endParaRPr lang="ru-RU" dirty="0"/>
          </a:p>
        </p:txBody>
      </p:sp>
      <p:sp>
        <p:nvSpPr>
          <p:cNvPr id="24" name="Текст 20"/>
          <p:cNvSpPr>
            <a:spLocks noGrp="1"/>
          </p:cNvSpPr>
          <p:nvPr>
            <p:ph type="body" sz="quarter" idx="21" hasCustomPrompt="1"/>
          </p:nvPr>
        </p:nvSpPr>
        <p:spPr>
          <a:xfrm>
            <a:off x="6468110" y="6280785"/>
            <a:ext cx="448119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Next slide</a:t>
            </a:r>
            <a:endParaRPr lang="ru-RU" dirty="0"/>
          </a:p>
        </p:txBody>
      </p:sp>
    </p:spTree>
  </p:cSld>
  <p:clrMapOvr>
    <a:masterClrMapping/>
  </p:clrMapOvr>
  <p:hf hdr="0" ftr="0" dt="0"/>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1_15">
    <p:spTree>
      <p:nvGrpSpPr>
        <p:cNvPr id="1" name=""/>
        <p:cNvGrpSpPr/>
        <p:nvPr/>
      </p:nvGrpSpPr>
      <p:grpSpPr>
        <a:xfrm>
          <a:off x="0" y="0"/>
          <a:ext cx="0" cy="0"/>
          <a:chOff x="0" y="0"/>
          <a:chExt cx="0" cy="0"/>
        </a:xfrm>
      </p:grpSpPr>
      <p:sp>
        <p:nvSpPr>
          <p:cNvPr id="16" name="Rectangle 15"/>
          <p:cNvSpPr/>
          <p:nvPr userDrawn="1"/>
        </p:nvSpPr>
        <p:spPr>
          <a:xfrm>
            <a:off x="0" y="-12700"/>
            <a:ext cx="12191365" cy="6862445"/>
          </a:xfrm>
          <a:prstGeom prst="rect">
            <a:avLst/>
          </a:prstGeom>
          <a:gradFill>
            <a:gsLst>
              <a:gs pos="8000">
                <a:schemeClr val="accent6">
                  <a:lumMod val="20000"/>
                  <a:lumOff val="80000"/>
                </a:schemeClr>
              </a:gs>
              <a:gs pos="89000">
                <a:schemeClr val="accent6">
                  <a:lumMod val="20000"/>
                  <a:lumOff val="80000"/>
                </a:schemeClr>
              </a:gs>
              <a:gs pos="50000">
                <a:schemeClr val="bg1"/>
              </a:gs>
              <a:gs pos="0">
                <a:schemeClr val="accent5">
                  <a:lumMod val="10000"/>
                  <a:lumOff val="90000"/>
                </a:schemeClr>
              </a:gs>
              <a:gs pos="100000">
                <a:schemeClr val="accent5">
                  <a:lumMod val="10000"/>
                  <a:lumOff val="9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3" name="Прямоугольник 2"/>
          <p:cNvSpPr/>
          <p:nvPr userDrawn="1"/>
        </p:nvSpPr>
        <p:spPr>
          <a:xfrm>
            <a:off x="623662" y="185769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1017588" y="18576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623662" y="261969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1017588" y="26196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623662" y="336645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1017588" y="33664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pic>
        <p:nvPicPr>
          <p:cNvPr id="19" name="Picture 18"/>
          <p:cNvPicPr>
            <a:picLocks noChangeAspect="1"/>
          </p:cNvPicPr>
          <p:nvPr userDrawn="1"/>
        </p:nvPicPr>
        <p:blipFill>
          <a:blip/>
          <a:stretch>
            <a:fillRect/>
          </a:stretch>
        </p:blipFill>
        <p:spPr>
          <a:xfrm>
            <a:off x="9709150" y="-24130"/>
            <a:ext cx="2489835" cy="761365"/>
          </a:xfrm>
          <a:prstGeom prst="rect">
            <a:avLst/>
          </a:prstGeom>
        </p:spPr>
      </p:pic>
      <p:sp>
        <p:nvSpPr>
          <p:cNvPr id="20" name="Скругленный прямоугольник 50"/>
          <p:cNvSpPr/>
          <p:nvPr userDrawn="1"/>
        </p:nvSpPr>
        <p:spPr>
          <a:xfrm>
            <a:off x="443865" y="6202680"/>
            <a:ext cx="5486400" cy="433070"/>
          </a:xfrm>
          <a:prstGeom prst="flowChartProcess">
            <a:avLst/>
          </a:prstGeom>
          <a:noFill/>
          <a:ln w="28575" cmpd="sng">
            <a:solidFill>
              <a:schemeClr val="bg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2" name="Скругленный прямоугольник 50"/>
          <p:cNvSpPr/>
          <p:nvPr userDrawn="1"/>
        </p:nvSpPr>
        <p:spPr>
          <a:xfrm>
            <a:off x="5911850" y="6128385"/>
            <a:ext cx="5486400" cy="603250"/>
          </a:xfrm>
          <a:prstGeom prst="rightArrow">
            <a:avLst>
              <a:gd name="adj1" fmla="val 73052"/>
              <a:gd name="adj2" fmla="val 50000"/>
            </a:avLst>
          </a:prstGeom>
          <a:noFill/>
          <a:ln w="28575" cmpd="sng">
            <a:solidFill>
              <a:schemeClr val="bg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3" name="Текст 20"/>
          <p:cNvSpPr>
            <a:spLocks noGrp="1"/>
          </p:cNvSpPr>
          <p:nvPr>
            <p:ph type="body" sz="quarter" idx="20" hasCustomPrompt="1"/>
          </p:nvPr>
        </p:nvSpPr>
        <p:spPr>
          <a:xfrm>
            <a:off x="890905" y="6280785"/>
            <a:ext cx="447357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Previous slide</a:t>
            </a:r>
            <a:endParaRPr lang="ru-RU" dirty="0"/>
          </a:p>
        </p:txBody>
      </p:sp>
      <p:sp>
        <p:nvSpPr>
          <p:cNvPr id="24" name="Текст 20"/>
          <p:cNvSpPr>
            <a:spLocks noGrp="1"/>
          </p:cNvSpPr>
          <p:nvPr>
            <p:ph type="body" sz="quarter" idx="21" hasCustomPrompt="1"/>
          </p:nvPr>
        </p:nvSpPr>
        <p:spPr>
          <a:xfrm>
            <a:off x="6468110" y="6280785"/>
            <a:ext cx="448119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Next slide</a:t>
            </a:r>
            <a:endParaRPr lang="ru-RU" dirty="0"/>
          </a:p>
        </p:txBody>
      </p:sp>
      <p:sp>
        <p:nvSpPr>
          <p:cNvPr id="8"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Tree>
  </p:cSld>
  <p:clrMapOvr>
    <a:masterClrMapping/>
  </p:clrMapOvr>
  <p:hf hdr="0" ftr="0" dt="0"/>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1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34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1</a:t>
            </a:r>
            <a:endParaRPr lang="ru-RU" dirty="0"/>
          </a:p>
        </p:txBody>
      </p:sp>
      <p:sp>
        <p:nvSpPr>
          <p:cNvPr id="4" name="Прямоугольник 3"/>
          <p:cNvSpPr/>
          <p:nvPr userDrawn="1"/>
        </p:nvSpPr>
        <p:spPr>
          <a:xfrm>
            <a:off x="496662" y="2340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9" hasCustomPrompt="1"/>
          </p:nvPr>
        </p:nvSpPr>
        <p:spPr>
          <a:xfrm>
            <a:off x="890588" y="2271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2</a:t>
            </a:r>
            <a:endParaRPr lang="ru-RU" dirty="0"/>
          </a:p>
        </p:txBody>
      </p:sp>
      <p:sp>
        <p:nvSpPr>
          <p:cNvPr id="7" name="Прямоугольник 6"/>
          <p:cNvSpPr/>
          <p:nvPr userDrawn="1"/>
        </p:nvSpPr>
        <p:spPr>
          <a:xfrm>
            <a:off x="496662" y="3547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20" hasCustomPrompt="1"/>
          </p:nvPr>
        </p:nvSpPr>
        <p:spPr>
          <a:xfrm>
            <a:off x="890588" y="3478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3</a:t>
            </a:r>
            <a:endParaRPr lang="ru-RU" dirty="0"/>
          </a:p>
        </p:txBody>
      </p:sp>
      <p:sp>
        <p:nvSpPr>
          <p:cNvPr id="10" name="Прямоугольник 9"/>
          <p:cNvSpPr/>
          <p:nvPr userDrawn="1"/>
        </p:nvSpPr>
        <p:spPr>
          <a:xfrm>
            <a:off x="496662" y="4753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21" hasCustomPrompt="1"/>
          </p:nvPr>
        </p:nvSpPr>
        <p:spPr>
          <a:xfrm>
            <a:off x="890588" y="4684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4</a:t>
            </a:r>
            <a:endParaRPr lang="ru-RU" dirty="0"/>
          </a:p>
        </p:txBody>
      </p:sp>
    </p:spTree>
  </p:cSld>
  <p:clrMapOvr>
    <a:masterClrMapping/>
  </p:clrMapOvr>
  <p:hf hdr="0" ftr="0" dt="0"/>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1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
        <p:nvSpPr>
          <p:cNvPr id="12" name="Овал 11"/>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065214"/>
            <a:ext cx="144000" cy="360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496662" y="1827214"/>
            <a:ext cx="144000" cy="360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4" hasCustomPrompt="1"/>
          </p:nvPr>
        </p:nvSpPr>
        <p:spPr>
          <a:xfrm>
            <a:off x="890588" y="1827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496662" y="2573974"/>
            <a:ext cx="144000" cy="360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15" hasCustomPrompt="1"/>
          </p:nvPr>
        </p:nvSpPr>
        <p:spPr>
          <a:xfrm>
            <a:off x="890588" y="257397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10" name="Прямоугольник 9"/>
          <p:cNvSpPr/>
          <p:nvPr userDrawn="1"/>
        </p:nvSpPr>
        <p:spPr>
          <a:xfrm>
            <a:off x="496662" y="3305494"/>
            <a:ext cx="144000" cy="360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16" hasCustomPrompt="1"/>
          </p:nvPr>
        </p:nvSpPr>
        <p:spPr>
          <a:xfrm>
            <a:off x="890588" y="33054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12" name="Прямоугольник 11"/>
          <p:cNvSpPr/>
          <p:nvPr userDrawn="1"/>
        </p:nvSpPr>
        <p:spPr>
          <a:xfrm>
            <a:off x="496662" y="4052254"/>
            <a:ext cx="144000" cy="360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Текст 20"/>
          <p:cNvSpPr>
            <a:spLocks noGrp="1"/>
          </p:cNvSpPr>
          <p:nvPr>
            <p:ph type="body" sz="quarter" idx="17" hasCustomPrompt="1"/>
          </p:nvPr>
        </p:nvSpPr>
        <p:spPr>
          <a:xfrm>
            <a:off x="890588" y="40522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sp>
        <p:nvSpPr>
          <p:cNvPr id="14" name="Прямоугольник 13"/>
          <p:cNvSpPr/>
          <p:nvPr userDrawn="1"/>
        </p:nvSpPr>
        <p:spPr>
          <a:xfrm>
            <a:off x="496662" y="4799014"/>
            <a:ext cx="144000" cy="360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8" hasCustomPrompt="1"/>
          </p:nvPr>
        </p:nvSpPr>
        <p:spPr>
          <a:xfrm>
            <a:off x="890588" y="47990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6</a:t>
            </a:r>
            <a:endParaRPr lang="ru-RU" dirty="0"/>
          </a:p>
        </p:txBody>
      </p:sp>
      <p:sp>
        <p:nvSpPr>
          <p:cNvPr id="16" name="Прямоугольник 15"/>
          <p:cNvSpPr/>
          <p:nvPr userDrawn="1"/>
        </p:nvSpPr>
        <p:spPr>
          <a:xfrm>
            <a:off x="496662" y="5530534"/>
            <a:ext cx="144000" cy="360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Текст 20"/>
          <p:cNvSpPr>
            <a:spLocks noGrp="1"/>
          </p:cNvSpPr>
          <p:nvPr>
            <p:ph type="body" sz="quarter" idx="19" hasCustomPrompt="1"/>
          </p:nvPr>
        </p:nvSpPr>
        <p:spPr>
          <a:xfrm>
            <a:off x="890588" y="553053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7</a:t>
            </a:r>
            <a:endParaRPr lang="ru-RU" dirty="0"/>
          </a:p>
        </p:txBody>
      </p:sp>
    </p:spTree>
  </p:cSld>
  <p:clrMapOvr>
    <a:masterClrMapping/>
  </p:clrMapOvr>
  <p:hf hdr="0" ftr="0" dt="0"/>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18">
    <p:spTree>
      <p:nvGrpSpPr>
        <p:cNvPr id="1" name=""/>
        <p:cNvGrpSpPr/>
        <p:nvPr/>
      </p:nvGrpSpPr>
      <p:grpSpPr>
        <a:xfrm>
          <a:off x="0" y="0"/>
          <a:ext cx="0" cy="0"/>
          <a:chOff x="0" y="0"/>
          <a:chExt cx="0" cy="0"/>
        </a:xfrm>
      </p:grpSpPr>
      <p:sp>
        <p:nvSpPr>
          <p:cNvPr id="8" name="Rectangle 7"/>
          <p:cNvSpPr/>
          <p:nvPr userDrawn="1"/>
        </p:nvSpPr>
        <p:spPr>
          <a:xfrm>
            <a:off x="0" y="-23495"/>
            <a:ext cx="12179935" cy="6866255"/>
          </a:xfrm>
          <a:prstGeom prst="rect">
            <a:avLst/>
          </a:prstGeom>
          <a:gradFill>
            <a:gsLst>
              <a:gs pos="100000">
                <a:srgbClr val="002060"/>
              </a:gs>
              <a:gs pos="79000">
                <a:srgbClr val="16229A"/>
              </a:gs>
              <a:gs pos="20000">
                <a:schemeClr val="accent4">
                  <a:lumMod val="60000"/>
                  <a:lumOff val="40000"/>
                </a:schemeClr>
              </a:gs>
              <a:gs pos="20000">
                <a:srgbClr val="7658AE">
                  <a:alpha val="100000"/>
                </a:srgbClr>
              </a:gs>
              <a:gs pos="51000">
                <a:srgbClr val="276DED"/>
              </a:gs>
              <a:gs pos="33000">
                <a:srgbClr val="00B0F0"/>
              </a:gs>
              <a:gs pos="0">
                <a:srgbClr val="EB006B"/>
              </a:gs>
            </a:gsLst>
            <a:lin ang="8100000" scaled="0"/>
          </a:gradFill>
          <a:ln>
            <a:solidFill>
              <a:srgbClr val="E2E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Текст 20"/>
          <p:cNvSpPr>
            <a:spLocks noGrp="1"/>
          </p:cNvSpPr>
          <p:nvPr>
            <p:ph type="body" sz="quarter" idx="16" hasCustomPrompt="1"/>
          </p:nvPr>
        </p:nvSpPr>
        <p:spPr>
          <a:xfrm>
            <a:off x="878523" y="295624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2" name="Заголовок 1"/>
          <p:cNvSpPr>
            <a:spLocks noGrp="1"/>
          </p:cNvSpPr>
          <p:nvPr>
            <p:ph type="title"/>
          </p:nvPr>
        </p:nvSpPr>
        <p:spPr>
          <a:xfrm>
            <a:off x="517358" y="348193"/>
            <a:ext cx="10074595" cy="390078"/>
          </a:xfrm>
          <a:noFill/>
        </p:spPr>
        <p:txBody>
          <a:bodyPr lIns="0" tIns="0" rIns="0" bIns="0">
            <a:noAutofit/>
          </a:bodyPr>
          <a:lstStyle>
            <a:lvl1pPr>
              <a:defRPr sz="2800" b="1" i="0">
                <a:solidFill>
                  <a:schemeClr val="accent5"/>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4" name="Прямоугольник 3"/>
          <p:cNvSpPr/>
          <p:nvPr userDrawn="1"/>
        </p:nvSpPr>
        <p:spPr>
          <a:xfrm>
            <a:off x="484597" y="144748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3" hasCustomPrompt="1"/>
          </p:nvPr>
        </p:nvSpPr>
        <p:spPr>
          <a:xfrm>
            <a:off x="878523" y="144748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7" name="Прямоугольник 6"/>
          <p:cNvSpPr/>
          <p:nvPr userDrawn="1"/>
        </p:nvSpPr>
        <p:spPr>
          <a:xfrm>
            <a:off x="484597" y="220948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14" hasCustomPrompt="1"/>
          </p:nvPr>
        </p:nvSpPr>
        <p:spPr>
          <a:xfrm>
            <a:off x="878523" y="220948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10" name="Прямоугольник 9"/>
          <p:cNvSpPr/>
          <p:nvPr userDrawn="1"/>
        </p:nvSpPr>
        <p:spPr>
          <a:xfrm>
            <a:off x="484597" y="295624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userDrawn="1"/>
        </p:nvSpPr>
        <p:spPr>
          <a:xfrm>
            <a:off x="484597" y="368776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7" hasCustomPrompt="1"/>
          </p:nvPr>
        </p:nvSpPr>
        <p:spPr>
          <a:xfrm>
            <a:off x="872173" y="368776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pic>
        <p:nvPicPr>
          <p:cNvPr id="3" name="Picture 2"/>
          <p:cNvPicPr>
            <a:picLocks noChangeAspect="1"/>
          </p:cNvPicPr>
          <p:nvPr userDrawn="1"/>
        </p:nvPicPr>
        <p:blipFill>
          <a:blip/>
          <a:stretch>
            <a:fillRect/>
          </a:stretch>
        </p:blipFill>
        <p:spPr>
          <a:xfrm>
            <a:off x="9709150" y="-24130"/>
            <a:ext cx="2489835" cy="761365"/>
          </a:xfrm>
          <a:prstGeom prst="rect">
            <a:avLst/>
          </a:prstGeom>
        </p:spPr>
      </p:pic>
    </p:spTree>
  </p:cSld>
  <p:clrMapOvr>
    <a:masterClrMapping/>
  </p:clrMapOvr>
  <p:hf hdr="0" ftr="0" dt="0"/>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19">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28374"/>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1. </a:t>
            </a:r>
            <a:endParaRPr lang="ru-RU" dirty="0"/>
          </a:p>
        </p:txBody>
      </p:sp>
      <p:sp>
        <p:nvSpPr>
          <p:cNvPr id="12" name="Прямоугольник 11"/>
          <p:cNvSpPr/>
          <p:nvPr userDrawn="1"/>
        </p:nvSpPr>
        <p:spPr>
          <a:xfrm>
            <a:off x="496662" y="241081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Текст 20"/>
          <p:cNvSpPr>
            <a:spLocks noGrp="1"/>
          </p:cNvSpPr>
          <p:nvPr>
            <p:ph type="body" sz="quarter" idx="14" hasCustomPrompt="1"/>
          </p:nvPr>
        </p:nvSpPr>
        <p:spPr>
          <a:xfrm>
            <a:off x="890588" y="234765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2. </a:t>
            </a:r>
            <a:endParaRPr lang="ru-RU" dirty="0"/>
          </a:p>
        </p:txBody>
      </p:sp>
      <p:sp>
        <p:nvSpPr>
          <p:cNvPr id="14" name="Прямоугольник 13"/>
          <p:cNvSpPr/>
          <p:nvPr userDrawn="1"/>
        </p:nvSpPr>
        <p:spPr>
          <a:xfrm>
            <a:off x="496662" y="3722747"/>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5" hasCustomPrompt="1"/>
          </p:nvPr>
        </p:nvSpPr>
        <p:spPr>
          <a:xfrm>
            <a:off x="890588" y="3659587"/>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3. </a:t>
            </a:r>
            <a:endParaRPr lang="ru-RU" dirty="0"/>
          </a:p>
        </p:txBody>
      </p:sp>
      <p:sp>
        <p:nvSpPr>
          <p:cNvPr id="16" name="Прямоугольник 15"/>
          <p:cNvSpPr/>
          <p:nvPr userDrawn="1"/>
        </p:nvSpPr>
        <p:spPr>
          <a:xfrm>
            <a:off x="496662" y="503468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Текст 20"/>
          <p:cNvSpPr>
            <a:spLocks noGrp="1"/>
          </p:cNvSpPr>
          <p:nvPr>
            <p:ph type="body" sz="quarter" idx="16" hasCustomPrompt="1"/>
          </p:nvPr>
        </p:nvSpPr>
        <p:spPr>
          <a:xfrm>
            <a:off x="890588" y="497152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4. </a:t>
            </a:r>
            <a:endParaRPr lang="ru-RU" dirty="0"/>
          </a:p>
        </p:txBody>
      </p:sp>
    </p:spTree>
  </p:cSld>
  <p:clrMapOvr>
    <a:masterClrMapping/>
  </p:clrMapOvr>
  <p:hf hdr="0" ftr="0" dt="0"/>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20">
    <p:spTree>
      <p:nvGrpSpPr>
        <p:cNvPr id="1" name=""/>
        <p:cNvGrpSpPr/>
        <p:nvPr/>
      </p:nvGrpSpPr>
      <p:grpSpPr>
        <a:xfrm>
          <a:off x="0" y="0"/>
          <a:ext cx="0" cy="0"/>
          <a:chOff x="0" y="0"/>
          <a:chExt cx="0" cy="0"/>
        </a:xfrm>
      </p:grpSpPr>
      <p:sp>
        <p:nvSpPr>
          <p:cNvPr id="4" name="Овал 3"/>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Tree>
  </p:cSld>
  <p:clrMapOvr>
    <a:masterClrMapping/>
  </p:clrMapOvr>
  <p:hf hdr="0" ftr="0" dt="0"/>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7"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479426" y="1065213"/>
            <a:ext cx="10845800" cy="1202090"/>
          </a:xfrm>
        </p:spPr>
        <p:txBody>
          <a:bodyPr lIns="0" tIns="0" rIns="0" bIns="0">
            <a:normAutofit/>
          </a:bodyPr>
          <a:lstStyle>
            <a:lvl1pPr marL="0" indent="0">
              <a:lnSpc>
                <a:spcPct val="100000"/>
              </a:lnSpc>
              <a:buFontTx/>
              <a:buNone/>
              <a:defRPr sz="3200" b="1" i="0">
                <a:latin typeface="Gilroy" pitchFamily="2" charset="0"/>
              </a:defRPr>
            </a:lvl1pPr>
          </a:lstStyle>
          <a:p>
            <a:pPr lvl="0"/>
            <a:r>
              <a:rPr lang="ru-RU" dirty="0"/>
              <a:t>Крупный пункт с важной информацией, рассчитан на две строки</a:t>
            </a:r>
            <a:endParaRPr lang="ru-RU" dirty="0"/>
          </a:p>
        </p:txBody>
      </p:sp>
      <p:sp>
        <p:nvSpPr>
          <p:cNvPr id="5" name="Овал 4"/>
          <p:cNvSpPr/>
          <p:nvPr userDrawn="1"/>
        </p:nvSpPr>
        <p:spPr>
          <a:xfrm>
            <a:off x="9027311" y="5353753"/>
            <a:ext cx="1156054" cy="1156054"/>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Текст 20"/>
          <p:cNvSpPr>
            <a:spLocks noGrp="1"/>
          </p:cNvSpPr>
          <p:nvPr>
            <p:ph type="body" sz="quarter" idx="14" hasCustomPrompt="1"/>
          </p:nvPr>
        </p:nvSpPr>
        <p:spPr>
          <a:xfrm>
            <a:off x="479426" y="2276176"/>
            <a:ext cx="10845800" cy="1152824"/>
          </a:xfrm>
        </p:spPr>
        <p:txBody>
          <a:bodyPr lIns="0" tIns="0" rIns="0" bIns="0">
            <a:normAutofit/>
          </a:bodyPr>
          <a:lstStyle>
            <a:lvl1pPr marL="0" indent="0">
              <a:lnSpc>
                <a:spcPct val="100000"/>
              </a:lnSpc>
              <a:buFontTx/>
              <a:buNone/>
              <a:defRPr sz="3200" b="1" i="0">
                <a:solidFill>
                  <a:srgbClr val="1190D2"/>
                </a:solidFill>
                <a:latin typeface="Gilroy" pitchFamily="2" charset="0"/>
              </a:defRPr>
            </a:lvl1pPr>
          </a:lstStyle>
          <a:p>
            <a:pPr lvl="0"/>
            <a:r>
              <a:rPr lang="ru-RU" dirty="0"/>
              <a:t>Не большое пояснение</a:t>
            </a:r>
            <a:endParaRPr lang="ru-RU" dirty="0"/>
          </a:p>
        </p:txBody>
      </p:sp>
      <p:sp>
        <p:nvSpPr>
          <p:cNvPr id="12" name="Текст 20"/>
          <p:cNvSpPr>
            <a:spLocks noGrp="1"/>
          </p:cNvSpPr>
          <p:nvPr>
            <p:ph type="body" sz="quarter" idx="20" hasCustomPrompt="1"/>
          </p:nvPr>
        </p:nvSpPr>
        <p:spPr>
          <a:xfrm>
            <a:off x="890588" y="3465857"/>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5" name="Текст 20"/>
          <p:cNvSpPr>
            <a:spLocks noGrp="1"/>
          </p:cNvSpPr>
          <p:nvPr>
            <p:ph type="body" sz="quarter" idx="21" hasCustomPrompt="1"/>
          </p:nvPr>
        </p:nvSpPr>
        <p:spPr>
          <a:xfrm>
            <a:off x="890588" y="4318472"/>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6" name="Текст 20"/>
          <p:cNvSpPr>
            <a:spLocks noGrp="1"/>
          </p:cNvSpPr>
          <p:nvPr>
            <p:ph type="body" sz="quarter" idx="22" hasCustomPrompt="1"/>
          </p:nvPr>
        </p:nvSpPr>
        <p:spPr>
          <a:xfrm>
            <a:off x="890588" y="5158731"/>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Tree>
  </p:cSld>
  <p:clrMapOvr>
    <a:masterClrMapping/>
  </p:clrMapOvr>
  <p:hf hdr="0" ftr="0" dt="0"/>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22">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21" name="Текст 20"/>
          <p:cNvSpPr>
            <a:spLocks noGrp="1"/>
          </p:cNvSpPr>
          <p:nvPr>
            <p:ph type="body" sz="quarter" idx="13" hasCustomPrompt="1"/>
          </p:nvPr>
        </p:nvSpPr>
        <p:spPr>
          <a:xfrm>
            <a:off x="779376"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Короткие пункты</a:t>
            </a:r>
            <a:endParaRPr lang="ru-RU" dirty="0"/>
          </a:p>
        </p:txBody>
      </p:sp>
      <p:sp>
        <p:nvSpPr>
          <p:cNvPr id="15" name="Текст 20"/>
          <p:cNvSpPr>
            <a:spLocks noGrp="1"/>
          </p:cNvSpPr>
          <p:nvPr>
            <p:ph type="body" sz="quarter" idx="14" hasCustomPrompt="1"/>
          </p:nvPr>
        </p:nvSpPr>
        <p:spPr>
          <a:xfrm>
            <a:off x="3078923"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Не главное: выбрать </a:t>
            </a:r>
            <a:r>
              <a:rPr lang="en-US" dirty="0"/>
              <a:t>Regular</a:t>
            </a:r>
            <a:endParaRPr lang="ru-RU" dirty="0"/>
          </a:p>
        </p:txBody>
      </p:sp>
      <p:sp>
        <p:nvSpPr>
          <p:cNvPr id="16" name="Текст 20"/>
          <p:cNvSpPr>
            <a:spLocks noGrp="1"/>
          </p:cNvSpPr>
          <p:nvPr>
            <p:ph type="body" sz="quarter" idx="15" hasCustomPrompt="1"/>
          </p:nvPr>
        </p:nvSpPr>
        <p:spPr>
          <a:xfrm>
            <a:off x="5378470"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Настроить высоту столбца</a:t>
            </a:r>
            <a:endParaRPr lang="ru-RU" dirty="0"/>
          </a:p>
        </p:txBody>
      </p:sp>
      <p:sp>
        <p:nvSpPr>
          <p:cNvPr id="19" name="Текст 20"/>
          <p:cNvSpPr>
            <a:spLocks noGrp="1"/>
          </p:cNvSpPr>
          <p:nvPr>
            <p:ph type="body" sz="quarter" idx="16" hasCustomPrompt="1"/>
          </p:nvPr>
        </p:nvSpPr>
        <p:spPr>
          <a:xfrm>
            <a:off x="7678017"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По высоте текста</a:t>
            </a:r>
            <a:endParaRPr lang="ru-RU" dirty="0"/>
          </a:p>
        </p:txBody>
      </p:sp>
      <p:sp>
        <p:nvSpPr>
          <p:cNvPr id="20" name="Текст 20"/>
          <p:cNvSpPr>
            <a:spLocks noGrp="1"/>
          </p:cNvSpPr>
          <p:nvPr>
            <p:ph type="body" sz="quarter" idx="17" hasCustomPrompt="1"/>
          </p:nvPr>
        </p:nvSpPr>
        <p:spPr>
          <a:xfrm>
            <a:off x="9977565" y="2388138"/>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В формате фигуры</a:t>
            </a:r>
            <a:endParaRPr lang="ru-RU" dirty="0"/>
          </a:p>
        </p:txBody>
      </p:sp>
      <p:sp>
        <p:nvSpPr>
          <p:cNvPr id="22" name="Полилиния 21"/>
          <p:cNvSpPr/>
          <p:nvPr userDrawn="1"/>
        </p:nvSpPr>
        <p:spPr>
          <a:xfrm>
            <a:off x="9979928" y="1045994"/>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14827"/>
          </a:effectLst>
        </p:spPr>
        <p:txBody>
          <a:bodyPr rtlCol="0" anchor="ctr"/>
          <a:lstStyle/>
          <a:p>
            <a:endParaRPr lang="ru-RU"/>
          </a:p>
        </p:txBody>
      </p:sp>
      <p:sp>
        <p:nvSpPr>
          <p:cNvPr id="25" name="Полилиния 2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26"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23">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 оформления таблиц цвет 1</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Tree>
  </p:cSld>
  <p:clrMapOvr>
    <a:masterClrMapping/>
  </p:clrMapOvr>
  <p:hf hdr="0" ftr="0" dt="0"/>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24">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 оформления таблиц цвет 2</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4"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25">
    <p:spTree>
      <p:nvGrpSpPr>
        <p:cNvPr id="1" name=""/>
        <p:cNvGrpSpPr/>
        <p:nvPr/>
      </p:nvGrpSpPr>
      <p:grpSpPr>
        <a:xfrm>
          <a:off x="0" y="0"/>
          <a:ext cx="0" cy="0"/>
          <a:chOff x="0" y="0"/>
          <a:chExt cx="0" cy="0"/>
        </a:xfrm>
      </p:grpSpPr>
      <p:sp>
        <p:nvSpPr>
          <p:cNvPr id="18"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grpSp>
        <p:nvGrpSpPr>
          <p:cNvPr id="4" name="Группа 3"/>
          <p:cNvGrpSpPr/>
          <p:nvPr userDrawn="1"/>
        </p:nvGrpSpPr>
        <p:grpSpPr>
          <a:xfrm rot="10800000">
            <a:off x="5012868" y="980930"/>
            <a:ext cx="1380565" cy="5528877"/>
            <a:chOff x="2779055" y="1209092"/>
            <a:chExt cx="1454196" cy="5057741"/>
          </a:xfrm>
        </p:grpSpPr>
        <p:sp>
          <p:nvSpPr>
            <p:cNvPr id="5" name="Прямоугольник 4"/>
            <p:cNvSpPr/>
            <p:nvPr/>
          </p:nvSpPr>
          <p:spPr>
            <a:xfrm>
              <a:off x="2970546"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Прямоугольник 6"/>
            <p:cNvSpPr/>
            <p:nvPr/>
          </p:nvSpPr>
          <p:spPr>
            <a:xfrm>
              <a:off x="2779055" y="1209092"/>
              <a:ext cx="645464" cy="5057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10" name="Скругленный прямоугольник 9"/>
          <p:cNvSpPr/>
          <p:nvPr userDrawn="1"/>
        </p:nvSpPr>
        <p:spPr>
          <a:xfrm>
            <a:off x="6132513" y="1052513"/>
            <a:ext cx="5759450" cy="4960522"/>
          </a:xfrm>
          <a:prstGeom prst="roundRect">
            <a:avLst>
              <a:gd name="adj" fmla="val 3949"/>
            </a:avLst>
          </a:prstGeom>
          <a:solidFill>
            <a:schemeClr val="bg1"/>
          </a:solid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3" name="Текст 3"/>
          <p:cNvSpPr>
            <a:spLocks noGrp="1"/>
          </p:cNvSpPr>
          <p:nvPr>
            <p:ph type="body" sz="quarter" idx="22" hasCustomPrompt="1"/>
          </p:nvPr>
        </p:nvSpPr>
        <p:spPr>
          <a:xfrm>
            <a:off x="495300" y="1052513"/>
            <a:ext cx="4916488" cy="5476623"/>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a:t>
            </a:r>
            <a:endParaRPr lang="ru-RU" dirty="0"/>
          </a:p>
        </p:txBody>
      </p:sp>
      <p:sp>
        <p:nvSpPr>
          <p:cNvPr id="14" name="Текст 3"/>
          <p:cNvSpPr>
            <a:spLocks noGrp="1"/>
          </p:cNvSpPr>
          <p:nvPr>
            <p:ph type="body" sz="quarter" idx="23" hasCustomPrompt="1"/>
          </p:nvPr>
        </p:nvSpPr>
        <p:spPr>
          <a:xfrm>
            <a:off x="6563500" y="1606378"/>
            <a:ext cx="4753788" cy="4026587"/>
          </a:xfrm>
        </p:spPr>
        <p:txBody>
          <a:bodyPr lIns="0" tIns="0" rIns="0" bIns="0">
            <a:normAutofit/>
          </a:bodyPr>
          <a:lstStyle>
            <a:lvl1pPr indent="-336550">
              <a:lnSpc>
                <a:spcPct val="100000"/>
              </a:lnSpc>
              <a:buClr>
                <a:srgbClr val="1190D2"/>
              </a:buClr>
              <a:buSzPct val="140000"/>
              <a:defRPr sz="2000" b="0" i="0">
                <a:solidFill>
                  <a:srgbClr val="1190D2"/>
                </a:solidFill>
                <a:latin typeface="Gilroy" pitchFamily="2" charset="0"/>
              </a:defRPr>
            </a:lvl1pPr>
          </a:lstStyle>
          <a:p>
            <a:pPr lvl="0"/>
            <a:r>
              <a:rPr lang="ru-RU" dirty="0"/>
              <a:t>Дополнительные буллиты</a:t>
            </a:r>
            <a:endParaRPr lang="ru-RU" dirty="0"/>
          </a:p>
        </p:txBody>
      </p:sp>
      <p:sp>
        <p:nvSpPr>
          <p:cNvPr id="17" name="Овал 16"/>
          <p:cNvSpPr/>
          <p:nvPr userDrawn="1"/>
        </p:nvSpPr>
        <p:spPr>
          <a:xfrm>
            <a:off x="179867" y="4933361"/>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hf hdr="0" ftr="0" dt="0"/>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2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4" name="Скругленный прямоугольник 3"/>
          <p:cNvSpPr/>
          <p:nvPr userDrawn="1"/>
        </p:nvSpPr>
        <p:spPr>
          <a:xfrm>
            <a:off x="479425" y="1062807"/>
            <a:ext cx="11422330" cy="5184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616367" y="1196439"/>
            <a:ext cx="5102437" cy="4932000"/>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9" name="Текст 20"/>
          <p:cNvSpPr>
            <a:spLocks noGrp="1"/>
          </p:cNvSpPr>
          <p:nvPr>
            <p:ph type="body" sz="quarter" idx="16" hasCustomPrompt="1"/>
          </p:nvPr>
        </p:nvSpPr>
        <p:spPr>
          <a:xfrm>
            <a:off x="6190590" y="1594195"/>
            <a:ext cx="5140724" cy="691979"/>
          </a:xfrm>
        </p:spPr>
        <p:txBody>
          <a:bodyPr lIns="0" tIns="0" rIns="0" bIns="0">
            <a:normAutofit/>
          </a:bodyPr>
          <a:lstStyle>
            <a:lvl1pPr marL="0" indent="0">
              <a:lnSpc>
                <a:spcPct val="100000"/>
              </a:lnSpc>
              <a:buFontTx/>
              <a:buNone/>
              <a:defRPr sz="2000" b="1" i="0">
                <a:solidFill>
                  <a:srgbClr val="1190D2"/>
                </a:solidFill>
                <a:latin typeface="Gilroy" pitchFamily="2" charset="0"/>
              </a:defRPr>
            </a:lvl1pPr>
          </a:lstStyle>
          <a:p>
            <a:pPr lvl="0"/>
            <a:r>
              <a:rPr lang="ru-RU" dirty="0"/>
              <a:t>Заголовок фото</a:t>
            </a:r>
            <a:endParaRPr lang="ru-RU" dirty="0"/>
          </a:p>
        </p:txBody>
      </p:sp>
      <p:sp>
        <p:nvSpPr>
          <p:cNvPr id="10" name="Текст 20"/>
          <p:cNvSpPr>
            <a:spLocks noGrp="1"/>
          </p:cNvSpPr>
          <p:nvPr>
            <p:ph type="body" sz="quarter" idx="17" hasCustomPrompt="1"/>
          </p:nvPr>
        </p:nvSpPr>
        <p:spPr>
          <a:xfrm>
            <a:off x="6190590" y="2286175"/>
            <a:ext cx="5140724" cy="1142826"/>
          </a:xfrm>
        </p:spPr>
        <p:txBody>
          <a:bodyPr lIns="0" tIns="0" rIns="0" bIns="0">
            <a:normAutofit/>
          </a:bodyPr>
          <a:lstStyle>
            <a:lvl1pPr marL="0" indent="0">
              <a:lnSpc>
                <a:spcPct val="100000"/>
              </a:lnSpc>
              <a:buFontTx/>
              <a:buNone/>
              <a:defRPr sz="1600" b="1" i="0">
                <a:solidFill>
                  <a:schemeClr val="tx1"/>
                </a:solidFill>
                <a:latin typeface="Gilroy" pitchFamily="2" charset="0"/>
              </a:defRPr>
            </a:lvl1pPr>
          </a:lstStyle>
          <a:p>
            <a:pPr lvl="0"/>
            <a:r>
              <a:rPr lang="ru-RU" dirty="0"/>
              <a:t>Описание</a:t>
            </a:r>
            <a:endParaRPr lang="ru-RU" dirty="0"/>
          </a:p>
        </p:txBody>
      </p:sp>
      <p:sp>
        <p:nvSpPr>
          <p:cNvPr id="11" name="Текст 20"/>
          <p:cNvSpPr>
            <a:spLocks noGrp="1"/>
          </p:cNvSpPr>
          <p:nvPr>
            <p:ph type="body" sz="quarter" idx="18" hasCustomPrompt="1"/>
          </p:nvPr>
        </p:nvSpPr>
        <p:spPr>
          <a:xfrm>
            <a:off x="6190590" y="3447710"/>
            <a:ext cx="5140724" cy="2178358"/>
          </a:xfrm>
        </p:spPr>
        <p:txBody>
          <a:bodyPr lIns="0" tIns="0" rIns="0" bIns="0">
            <a:normAutofit/>
          </a:bodyPr>
          <a:lstStyle>
            <a:lvl1pPr marL="0" indent="0">
              <a:lnSpc>
                <a:spcPct val="100000"/>
              </a:lnSpc>
              <a:buFontTx/>
              <a:buNone/>
              <a:defRPr sz="1600" b="0" i="0">
                <a:solidFill>
                  <a:schemeClr val="tx1"/>
                </a:solidFill>
                <a:latin typeface="Gilroy" pitchFamily="2" charset="0"/>
              </a:defRPr>
            </a:lvl1pPr>
          </a:lstStyle>
          <a:p>
            <a:pPr lvl="0"/>
            <a:r>
              <a:rPr lang="ru-RU" dirty="0"/>
              <a:t>Дополнение</a:t>
            </a:r>
            <a:endParaRPr lang="ru-RU" dirty="0"/>
          </a:p>
        </p:txBody>
      </p:sp>
    </p:spTree>
  </p:cSld>
  <p:clrMapOvr>
    <a:masterClrMapping/>
  </p:clrMapOvr>
  <p:hf hdr="0" ftr="0" dt="0"/>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2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Скругленный прямоугольник 2"/>
          <p:cNvSpPr/>
          <p:nvPr userDrawn="1"/>
        </p:nvSpPr>
        <p:spPr>
          <a:xfrm>
            <a:off x="6132513" y="1062807"/>
            <a:ext cx="5769241" cy="5148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34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1</a:t>
            </a:r>
            <a:endParaRPr lang="ru-RU" dirty="0"/>
          </a:p>
        </p:txBody>
      </p:sp>
      <p:sp>
        <p:nvSpPr>
          <p:cNvPr id="4" name="Прямоугольник 3"/>
          <p:cNvSpPr/>
          <p:nvPr userDrawn="1"/>
        </p:nvSpPr>
        <p:spPr>
          <a:xfrm>
            <a:off x="496662" y="2340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9" hasCustomPrompt="1"/>
          </p:nvPr>
        </p:nvSpPr>
        <p:spPr>
          <a:xfrm>
            <a:off x="890588" y="2271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2</a:t>
            </a:r>
            <a:endParaRPr lang="ru-RU" dirty="0"/>
          </a:p>
        </p:txBody>
      </p:sp>
      <p:sp>
        <p:nvSpPr>
          <p:cNvPr id="7" name="Прямоугольник 6"/>
          <p:cNvSpPr/>
          <p:nvPr userDrawn="1"/>
        </p:nvSpPr>
        <p:spPr>
          <a:xfrm>
            <a:off x="496662" y="3547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20" hasCustomPrompt="1"/>
          </p:nvPr>
        </p:nvSpPr>
        <p:spPr>
          <a:xfrm>
            <a:off x="890588" y="3478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3</a:t>
            </a:r>
            <a:endParaRPr lang="ru-RU" dirty="0"/>
          </a:p>
        </p:txBody>
      </p:sp>
      <p:sp>
        <p:nvSpPr>
          <p:cNvPr id="10" name="Прямоугольник 9"/>
          <p:cNvSpPr/>
          <p:nvPr userDrawn="1"/>
        </p:nvSpPr>
        <p:spPr>
          <a:xfrm>
            <a:off x="496662" y="4753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21" hasCustomPrompt="1"/>
          </p:nvPr>
        </p:nvSpPr>
        <p:spPr>
          <a:xfrm>
            <a:off x="890588" y="4684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4</a:t>
            </a:r>
            <a:endParaRPr lang="ru-RU" dirty="0"/>
          </a:p>
        </p:txBody>
      </p:sp>
    </p:spTree>
  </p:cSld>
  <p:clrMapOvr>
    <a:masterClrMapping/>
  </p:clrMapOvr>
  <p:hf hdr="0" ftr="0" dt="0"/>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28">
    <p:spTree>
      <p:nvGrpSpPr>
        <p:cNvPr id="1" name=""/>
        <p:cNvGrpSpPr/>
        <p:nvPr/>
      </p:nvGrpSpPr>
      <p:grpSpPr>
        <a:xfrm>
          <a:off x="0" y="0"/>
          <a:ext cx="0" cy="0"/>
          <a:chOff x="0" y="0"/>
          <a:chExt cx="0" cy="0"/>
        </a:xfrm>
      </p:grpSpPr>
      <p:sp>
        <p:nvSpPr>
          <p:cNvPr id="9" name="Овал 8"/>
          <p:cNvSpPr/>
          <p:nvPr userDrawn="1"/>
        </p:nvSpPr>
        <p:spPr>
          <a:xfrm>
            <a:off x="10362279" y="916702"/>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4" name="Скругленный прямоугольник 3"/>
          <p:cNvSpPr/>
          <p:nvPr userDrawn="1"/>
        </p:nvSpPr>
        <p:spPr>
          <a:xfrm>
            <a:off x="5411788" y="3795972"/>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5411788" y="1062807"/>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11"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29">
    <p:spTree>
      <p:nvGrpSpPr>
        <p:cNvPr id="1" name=""/>
        <p:cNvGrpSpPr/>
        <p:nvPr/>
      </p:nvGrpSpPr>
      <p:grpSpPr>
        <a:xfrm>
          <a:off x="0" y="0"/>
          <a:ext cx="0" cy="0"/>
          <a:chOff x="0" y="0"/>
          <a:chExt cx="0" cy="0"/>
        </a:xfrm>
      </p:grpSpPr>
      <p:sp>
        <p:nvSpPr>
          <p:cNvPr id="23" name="Овал 22"/>
          <p:cNvSpPr/>
          <p:nvPr userDrawn="1"/>
        </p:nvSpPr>
        <p:spPr>
          <a:xfrm>
            <a:off x="7972673" y="99384"/>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14" name="Полилиния 13"/>
          <p:cNvSpPr/>
          <p:nvPr userDrawn="1"/>
        </p:nvSpPr>
        <p:spPr>
          <a:xfrm>
            <a:off x="6536749" y="980466"/>
            <a:ext cx="229016" cy="4905709"/>
          </a:xfrm>
          <a:custGeom>
            <a:avLst/>
            <a:gdLst>
              <a:gd name="connsiteX0" fmla="*/ 240631 w 240631"/>
              <a:gd name="connsiteY0" fmla="*/ 0 h 4668253"/>
              <a:gd name="connsiteX1" fmla="*/ 0 w 240631"/>
              <a:gd name="connsiteY1" fmla="*/ 0 h 4668253"/>
              <a:gd name="connsiteX2" fmla="*/ 0 w 240631"/>
              <a:gd name="connsiteY2" fmla="*/ 4668253 h 4668253"/>
              <a:gd name="connsiteX3" fmla="*/ 224589 w 240631"/>
              <a:gd name="connsiteY3" fmla="*/ 4668253 h 4668253"/>
            </a:gdLst>
            <a:ahLst/>
            <a:cxnLst>
              <a:cxn ang="0">
                <a:pos x="connsiteX0" y="connsiteY0"/>
              </a:cxn>
              <a:cxn ang="0">
                <a:pos x="connsiteX1" y="connsiteY1"/>
              </a:cxn>
              <a:cxn ang="0">
                <a:pos x="connsiteX2" y="connsiteY2"/>
              </a:cxn>
              <a:cxn ang="0">
                <a:pos x="connsiteX3" y="connsiteY3"/>
              </a:cxn>
            </a:cxnLst>
            <a:rect l="l" t="t" r="r" b="b"/>
            <a:pathLst>
              <a:path w="240631" h="4668253">
                <a:moveTo>
                  <a:pt x="240631" y="0"/>
                </a:moveTo>
                <a:lnTo>
                  <a:pt x="0" y="0"/>
                </a:lnTo>
                <a:lnTo>
                  <a:pt x="0" y="4668253"/>
                </a:lnTo>
                <a:lnTo>
                  <a:pt x="224589" y="4668253"/>
                </a:lnTo>
              </a:path>
            </a:pathLst>
          </a:custGeom>
          <a:no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5" name="Прямая соединительная линия 14"/>
          <p:cNvCxnSpPr/>
          <p:nvPr userDrawn="1"/>
        </p:nvCxnSpPr>
        <p:spPr>
          <a:xfrm>
            <a:off x="6174740" y="4732020"/>
            <a:ext cx="360680" cy="5080"/>
          </a:xfrm>
          <a:prstGeom prst="line">
            <a:avLst/>
          </a:prstGeom>
          <a:ln w="12700">
            <a:solidFill>
              <a:srgbClr val="EB006B"/>
            </a:solidFill>
          </a:ln>
        </p:spPr>
        <p:style>
          <a:lnRef idx="1">
            <a:schemeClr val="accent1"/>
          </a:lnRef>
          <a:fillRef idx="0">
            <a:schemeClr val="accent1"/>
          </a:fillRef>
          <a:effectRef idx="0">
            <a:schemeClr val="accent1"/>
          </a:effectRef>
          <a:fontRef idx="minor">
            <a:schemeClr val="tx1"/>
          </a:fontRef>
        </p:style>
      </p:cxn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22" name="Текст 17"/>
          <p:cNvSpPr>
            <a:spLocks noGrp="1"/>
          </p:cNvSpPr>
          <p:nvPr>
            <p:ph type="body" sz="quarter" idx="20" hasCustomPrompt="1"/>
          </p:nvPr>
        </p:nvSpPr>
        <p:spPr>
          <a:xfrm>
            <a:off x="6535711" y="1080999"/>
            <a:ext cx="4781577" cy="4812161"/>
          </a:xfrm>
        </p:spPr>
        <p:txBody>
          <a:bodyPr lIns="0" tIns="0" rIns="0" bIns="0">
            <a:normAutofit/>
          </a:bodyPr>
          <a:lstStyle>
            <a:lvl1pPr indent="-336550">
              <a:spcBef>
                <a:spcPts val="600"/>
              </a:spcBef>
              <a:buClr>
                <a:srgbClr val="1190D2"/>
              </a:buClr>
              <a:buSzPct val="160000"/>
              <a:defRPr sz="20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4" name="Скругленный прямоугольник 18"/>
          <p:cNvSpPr/>
          <p:nvPr userDrawn="1"/>
        </p:nvSpPr>
        <p:spPr>
          <a:xfrm>
            <a:off x="153035" y="987425"/>
            <a:ext cx="6022340" cy="2542540"/>
          </a:xfrm>
          <a:prstGeom prst="roundRect">
            <a:avLst/>
          </a:prstGeom>
          <a:solidFill>
            <a:schemeClr val="bg1"/>
          </a:solid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21" hasCustomPrompt="1"/>
          </p:nvPr>
        </p:nvSpPr>
        <p:spPr>
          <a:xfrm>
            <a:off x="466090" y="2496185"/>
            <a:ext cx="5236845" cy="696595"/>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7" name="Текст 20"/>
          <p:cNvSpPr>
            <a:spLocks noGrp="1"/>
          </p:cNvSpPr>
          <p:nvPr>
            <p:ph type="body" sz="quarter" idx="22" hasCustomPrompt="1"/>
          </p:nvPr>
        </p:nvSpPr>
        <p:spPr>
          <a:xfrm>
            <a:off x="466090" y="1243330"/>
            <a:ext cx="5236845" cy="1710690"/>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sp>
        <p:nvSpPr>
          <p:cNvPr id="10" name="Скругленный прямоугольник 18"/>
          <p:cNvSpPr/>
          <p:nvPr userDrawn="1"/>
        </p:nvSpPr>
        <p:spPr>
          <a:xfrm>
            <a:off x="153035" y="3897630"/>
            <a:ext cx="6022340" cy="2542540"/>
          </a:xfrm>
          <a:prstGeom prst="round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23" hasCustomPrompt="1"/>
          </p:nvPr>
        </p:nvSpPr>
        <p:spPr>
          <a:xfrm>
            <a:off x="466090" y="5406390"/>
            <a:ext cx="5236845" cy="696595"/>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12" name="Текст 20"/>
          <p:cNvSpPr>
            <a:spLocks noGrp="1"/>
          </p:cNvSpPr>
          <p:nvPr>
            <p:ph type="body" sz="quarter" idx="24" hasCustomPrompt="1"/>
          </p:nvPr>
        </p:nvSpPr>
        <p:spPr>
          <a:xfrm>
            <a:off x="466090" y="4153535"/>
            <a:ext cx="5236845" cy="1710690"/>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30">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4" name="Скругленный прямоугольник 3"/>
          <p:cNvSpPr/>
          <p:nvPr userDrawn="1"/>
        </p:nvSpPr>
        <p:spPr>
          <a:xfrm>
            <a:off x="479425" y="1062807"/>
            <a:ext cx="11448000" cy="4968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623757" y="1196891"/>
            <a:ext cx="5370207" cy="4691327"/>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6280267" y="1196891"/>
            <a:ext cx="5480723" cy="4691327"/>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Tree>
  </p:cSld>
  <p:clrMapOvr>
    <a:masterClrMapping/>
  </p:clrMapOvr>
  <p:hf hdr="0" ftr="0" dt="0"/>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4" name="Скругленный прямоугольник 3"/>
          <p:cNvSpPr/>
          <p:nvPr userDrawn="1"/>
        </p:nvSpPr>
        <p:spPr>
          <a:xfrm>
            <a:off x="517358" y="1052513"/>
            <a:ext cx="11374605" cy="3060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4589790"/>
            <a:ext cx="10821988" cy="1920018"/>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0" name="Текст 20"/>
          <p:cNvSpPr>
            <a:spLocks noGrp="1"/>
          </p:cNvSpPr>
          <p:nvPr>
            <p:ph type="body" sz="quarter" idx="15" hasCustomPrompt="1"/>
          </p:nvPr>
        </p:nvSpPr>
        <p:spPr>
          <a:xfrm>
            <a:off x="1069304" y="1070018"/>
            <a:ext cx="10247984" cy="584702"/>
          </a:xfrm>
        </p:spPr>
        <p:txBody>
          <a:bodyPr lIns="0" tIns="0" rIns="0" bIns="0" anchor="ctr">
            <a:normAutofit/>
          </a:bodyPr>
          <a:lstStyle>
            <a:lvl1pPr marL="0" indent="0" algn="ctr">
              <a:lnSpc>
                <a:spcPct val="100000"/>
              </a:lnSpc>
              <a:buFontTx/>
              <a:buNone/>
              <a:defRPr sz="1800" b="1" i="0">
                <a:solidFill>
                  <a:schemeClr val="tx1"/>
                </a:solidFill>
                <a:latin typeface="Gilroy" pitchFamily="2" charset="0"/>
              </a:defRPr>
            </a:lvl1pPr>
          </a:lstStyle>
          <a:p>
            <a:pPr lvl="0"/>
            <a:r>
              <a:rPr lang="ru-RU" dirty="0"/>
              <a:t>Название графика / фото / иллюстрации</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32">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 для технических страниц</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7" name="Текст 17"/>
          <p:cNvSpPr>
            <a:spLocks noGrp="1"/>
          </p:cNvSpPr>
          <p:nvPr>
            <p:ph type="body" sz="quarter" idx="19" hasCustomPrompt="1"/>
          </p:nvPr>
        </p:nvSpPr>
        <p:spPr>
          <a:xfrm>
            <a:off x="495300" y="1052513"/>
            <a:ext cx="10821988" cy="5476623"/>
          </a:xfrm>
        </p:spPr>
        <p:txBody>
          <a:bodyPr lIns="0" tIns="0" rIns="0" bIns="0">
            <a:normAutofit/>
          </a:bodyPr>
          <a:lstStyle>
            <a:lvl1pPr indent="-264795">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33_таймлайн">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Рисунок 62"/>
          <p:cNvSpPr/>
          <p:nvPr userDrawn="1"/>
        </p:nvSpPr>
        <p:spPr>
          <a:xfrm>
            <a:off x="261647" y="2558911"/>
            <a:ext cx="11330100" cy="1569064"/>
          </a:xfrm>
          <a:custGeom>
            <a:avLst/>
            <a:gdLst>
              <a:gd name="connsiteX0" fmla="*/ 11857106 w 11857404"/>
              <a:gd name="connsiteY0" fmla="*/ 625920 h 2140186"/>
              <a:gd name="connsiteX1" fmla="*/ 9690907 w 11857404"/>
              <a:gd name="connsiteY1" fmla="*/ 1780304 h 2140186"/>
              <a:gd name="connsiteX2" fmla="*/ 5928328 w 11857404"/>
              <a:gd name="connsiteY2" fmla="*/ 1069760 h 2140186"/>
              <a:gd name="connsiteX3" fmla="*/ 5928328 w 11857404"/>
              <a:gd name="connsiteY3" fmla="*/ 1069760 h 2140186"/>
              <a:gd name="connsiteX4" fmla="*/ 2165901 w 11857404"/>
              <a:gd name="connsiteY4" fmla="*/ 359216 h 2140186"/>
              <a:gd name="connsiteX5" fmla="*/ -299 w 11857404"/>
              <a:gd name="connsiteY5" fmla="*/ 1513601 h 214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57404" h="2140186">
                <a:moveTo>
                  <a:pt x="11857106" y="625920"/>
                </a:moveTo>
                <a:lnTo>
                  <a:pt x="9690907" y="1780304"/>
                </a:lnTo>
                <a:cubicBezTo>
                  <a:pt x="8425233" y="2454840"/>
                  <a:pt x="6860844" y="2159413"/>
                  <a:pt x="5928328" y="1069760"/>
                </a:cubicBezTo>
                <a:lnTo>
                  <a:pt x="5928328" y="1069760"/>
                </a:lnTo>
                <a:cubicBezTo>
                  <a:pt x="4995831" y="-19815"/>
                  <a:pt x="3431538" y="-315236"/>
                  <a:pt x="2165901" y="359216"/>
                </a:cubicBezTo>
                <a:lnTo>
                  <a:pt x="-299" y="1513601"/>
                </a:lnTo>
              </a:path>
            </a:pathLst>
          </a:custGeom>
          <a:noFill/>
          <a:ln w="25400" cap="flat">
            <a:gradFill>
              <a:gsLst>
                <a:gs pos="0">
                  <a:srgbClr val="1190D2"/>
                </a:gs>
                <a:gs pos="100000">
                  <a:srgbClr val="EB006B"/>
                </a:gs>
              </a:gsLst>
              <a:lin ang="5400000" scaled="1"/>
            </a:gradFill>
            <a:prstDash val="solid"/>
            <a:miter/>
          </a:ln>
          <a:effectLst>
            <a:outerShdw blurRad="379412" dist="94355" sx="96693" sy="96693" algn="ctr" rotWithShape="0">
              <a:srgbClr val="063081"/>
            </a:outerShdw>
          </a:effectLst>
        </p:spPr>
        <p:txBody>
          <a:bodyPr rtlCol="0" anchor="ctr"/>
          <a:lstStyle/>
          <a:p>
            <a:endParaRPr lang="ru-RU"/>
          </a:p>
        </p:txBody>
      </p:sp>
      <p:sp>
        <p:nvSpPr>
          <p:cNvPr id="4" name="Прямоугольник 3"/>
          <p:cNvSpPr/>
          <p:nvPr userDrawn="1"/>
        </p:nvSpPr>
        <p:spPr>
          <a:xfrm>
            <a:off x="261647" y="2336800"/>
            <a:ext cx="1378220"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рямоугольник 8"/>
          <p:cNvSpPr/>
          <p:nvPr userDrawn="1"/>
        </p:nvSpPr>
        <p:spPr>
          <a:xfrm rot="10800000">
            <a:off x="9025786" y="1973079"/>
            <a:ext cx="2610876"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11" name="Группа 10"/>
          <p:cNvGrpSpPr/>
          <p:nvPr userDrawn="1"/>
        </p:nvGrpSpPr>
        <p:grpSpPr>
          <a:xfrm>
            <a:off x="655638" y="3301364"/>
            <a:ext cx="256816" cy="256816"/>
            <a:chOff x="916890" y="4273030"/>
            <a:chExt cx="256816" cy="256816"/>
          </a:xfrm>
        </p:grpSpPr>
        <p:sp>
          <p:nvSpPr>
            <p:cNvPr id="12" name="Овал 1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1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2026589" y="2765899"/>
            <a:ext cx="256816" cy="256816"/>
            <a:chOff x="916890" y="4273030"/>
            <a:chExt cx="256816" cy="256816"/>
          </a:xfrm>
        </p:grpSpPr>
        <p:sp>
          <p:nvSpPr>
            <p:cNvPr id="19" name="Овал 18"/>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397540" y="2427828"/>
            <a:ext cx="256816" cy="256816"/>
            <a:chOff x="916890" y="4273030"/>
            <a:chExt cx="256816" cy="256816"/>
          </a:xfrm>
        </p:grpSpPr>
        <p:sp>
          <p:nvSpPr>
            <p:cNvPr id="22" name="Овал 2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Овал 2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4777419" y="2619225"/>
            <a:ext cx="256816" cy="256816"/>
            <a:chOff x="916890" y="4273030"/>
            <a:chExt cx="256816" cy="256816"/>
          </a:xfrm>
        </p:grpSpPr>
        <p:sp>
          <p:nvSpPr>
            <p:cNvPr id="25" name="Овал 24"/>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Овал 25"/>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139442" y="3439998"/>
            <a:ext cx="256816" cy="256816"/>
            <a:chOff x="916890" y="4273030"/>
            <a:chExt cx="256816" cy="256816"/>
          </a:xfrm>
        </p:grpSpPr>
        <p:sp>
          <p:nvSpPr>
            <p:cNvPr id="28" name="Овал 27"/>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9" name="Овал 28"/>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0" name="Группа 29"/>
          <p:cNvGrpSpPr/>
          <p:nvPr userDrawn="1"/>
        </p:nvGrpSpPr>
        <p:grpSpPr>
          <a:xfrm>
            <a:off x="7510393" y="3935198"/>
            <a:ext cx="256816" cy="256816"/>
            <a:chOff x="916890" y="4273030"/>
            <a:chExt cx="256816" cy="256816"/>
          </a:xfrm>
        </p:grpSpPr>
        <p:sp>
          <p:nvSpPr>
            <p:cNvPr id="31" name="Овал 30"/>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Овал 31"/>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3" name="Группа 32"/>
          <p:cNvGrpSpPr/>
          <p:nvPr userDrawn="1"/>
        </p:nvGrpSpPr>
        <p:grpSpPr>
          <a:xfrm>
            <a:off x="8881344" y="3898203"/>
            <a:ext cx="256816" cy="256816"/>
            <a:chOff x="916890" y="4273030"/>
            <a:chExt cx="256816" cy="256816"/>
          </a:xfrm>
        </p:grpSpPr>
        <p:sp>
          <p:nvSpPr>
            <p:cNvPr id="34" name="Овал 33"/>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Овал 34"/>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6" name="Группа 35"/>
          <p:cNvGrpSpPr/>
          <p:nvPr userDrawn="1"/>
        </p:nvGrpSpPr>
        <p:grpSpPr>
          <a:xfrm>
            <a:off x="10252295" y="3362495"/>
            <a:ext cx="256816" cy="256816"/>
            <a:chOff x="916890" y="4273030"/>
            <a:chExt cx="256816" cy="256816"/>
          </a:xfrm>
        </p:grpSpPr>
        <p:sp>
          <p:nvSpPr>
            <p:cNvPr id="37" name="Овал 36"/>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Овал 37"/>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cxnSp>
        <p:nvCxnSpPr>
          <p:cNvPr id="42" name="Прямая соединительная линия 41"/>
          <p:cNvCxnSpPr/>
          <p:nvPr userDrawn="1"/>
        </p:nvCxnSpPr>
        <p:spPr>
          <a:xfrm>
            <a:off x="784322" y="2249715"/>
            <a:ext cx="0" cy="10595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Прямая соединительная линия 42"/>
          <p:cNvCxnSpPr/>
          <p:nvPr userDrawn="1"/>
        </p:nvCxnSpPr>
        <p:spPr>
          <a:xfrm>
            <a:off x="2152812" y="3018972"/>
            <a:ext cx="0" cy="11466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Прямая соединительная линия 43"/>
          <p:cNvCxnSpPr/>
          <p:nvPr userDrawn="1"/>
        </p:nvCxnSpPr>
        <p:spPr>
          <a:xfrm>
            <a:off x="3521302" y="1727203"/>
            <a:ext cx="0" cy="68216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Прямая соединительная линия 44"/>
          <p:cNvCxnSpPr/>
          <p:nvPr userDrawn="1"/>
        </p:nvCxnSpPr>
        <p:spPr>
          <a:xfrm>
            <a:off x="4889792" y="2873829"/>
            <a:ext cx="0" cy="11321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Прямая соединительная линия 45"/>
          <p:cNvCxnSpPr/>
          <p:nvPr userDrawn="1"/>
        </p:nvCxnSpPr>
        <p:spPr>
          <a:xfrm>
            <a:off x="6258282" y="2336800"/>
            <a:ext cx="0" cy="10740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Прямая соединительная линия 46"/>
          <p:cNvCxnSpPr/>
          <p:nvPr userDrawn="1"/>
        </p:nvCxnSpPr>
        <p:spPr>
          <a:xfrm>
            <a:off x="7626772" y="4207731"/>
            <a:ext cx="0" cy="937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Прямая соединительная линия 47"/>
          <p:cNvCxnSpPr/>
          <p:nvPr userDrawn="1"/>
        </p:nvCxnSpPr>
        <p:spPr>
          <a:xfrm>
            <a:off x="8995262" y="2960917"/>
            <a:ext cx="0" cy="9289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Прямая соединительная линия 48"/>
          <p:cNvCxnSpPr/>
          <p:nvPr userDrawn="1"/>
        </p:nvCxnSpPr>
        <p:spPr>
          <a:xfrm>
            <a:off x="10363750" y="3619311"/>
            <a:ext cx="0" cy="10688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Текст 20"/>
          <p:cNvSpPr>
            <a:spLocks noGrp="1"/>
          </p:cNvSpPr>
          <p:nvPr>
            <p:ph type="body" sz="quarter" idx="13" hasCustomPrompt="1"/>
          </p:nvPr>
        </p:nvSpPr>
        <p:spPr>
          <a:xfrm>
            <a:off x="768527" y="1052513"/>
            <a:ext cx="1983550" cy="1154189"/>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1</a:t>
            </a:r>
            <a:endParaRPr lang="ru-RU" dirty="0"/>
          </a:p>
        </p:txBody>
      </p:sp>
      <p:sp>
        <p:nvSpPr>
          <p:cNvPr id="59" name="Текст 20"/>
          <p:cNvSpPr>
            <a:spLocks noGrp="1"/>
          </p:cNvSpPr>
          <p:nvPr>
            <p:ph type="body" sz="quarter" idx="14" hasCustomPrompt="1"/>
          </p:nvPr>
        </p:nvSpPr>
        <p:spPr>
          <a:xfrm>
            <a:off x="2123260" y="4350990"/>
            <a:ext cx="1983550" cy="2210148"/>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2</a:t>
            </a:r>
            <a:endParaRPr lang="ru-RU" dirty="0"/>
          </a:p>
        </p:txBody>
      </p:sp>
      <p:sp>
        <p:nvSpPr>
          <p:cNvPr id="60" name="Текст 20"/>
          <p:cNvSpPr>
            <a:spLocks noGrp="1"/>
          </p:cNvSpPr>
          <p:nvPr>
            <p:ph type="body" sz="quarter" idx="15" hasCustomPrompt="1"/>
          </p:nvPr>
        </p:nvSpPr>
        <p:spPr>
          <a:xfrm>
            <a:off x="3521302" y="1052512"/>
            <a:ext cx="1983550" cy="623785"/>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3</a:t>
            </a:r>
            <a:endParaRPr lang="ru-RU" dirty="0"/>
          </a:p>
        </p:txBody>
      </p:sp>
      <p:sp>
        <p:nvSpPr>
          <p:cNvPr id="61" name="Текст 20"/>
          <p:cNvSpPr>
            <a:spLocks noGrp="1"/>
          </p:cNvSpPr>
          <p:nvPr>
            <p:ph type="body" sz="quarter" idx="16" hasCustomPrompt="1"/>
          </p:nvPr>
        </p:nvSpPr>
        <p:spPr>
          <a:xfrm>
            <a:off x="6227432" y="1052513"/>
            <a:ext cx="1983550" cy="1255147"/>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5</a:t>
            </a:r>
            <a:endParaRPr lang="ru-RU" dirty="0"/>
          </a:p>
        </p:txBody>
      </p:sp>
      <p:sp>
        <p:nvSpPr>
          <p:cNvPr id="62" name="Текст 20"/>
          <p:cNvSpPr>
            <a:spLocks noGrp="1"/>
          </p:cNvSpPr>
          <p:nvPr>
            <p:ph type="body" sz="quarter" idx="17" hasCustomPrompt="1"/>
          </p:nvPr>
        </p:nvSpPr>
        <p:spPr>
          <a:xfrm>
            <a:off x="8994935" y="1052513"/>
            <a:ext cx="1983550" cy="1847936"/>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7</a:t>
            </a:r>
            <a:endParaRPr lang="ru-RU" dirty="0"/>
          </a:p>
        </p:txBody>
      </p:sp>
      <p:sp>
        <p:nvSpPr>
          <p:cNvPr id="65" name="Текст 20"/>
          <p:cNvSpPr>
            <a:spLocks noGrp="1"/>
          </p:cNvSpPr>
          <p:nvPr>
            <p:ph type="body" sz="quarter" idx="18" hasCustomPrompt="1"/>
          </p:nvPr>
        </p:nvSpPr>
        <p:spPr>
          <a:xfrm>
            <a:off x="4854103" y="4154279"/>
            <a:ext cx="1983550" cy="2406859"/>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4</a:t>
            </a:r>
            <a:endParaRPr lang="ru-RU" dirty="0"/>
          </a:p>
        </p:txBody>
      </p:sp>
      <p:sp>
        <p:nvSpPr>
          <p:cNvPr id="66" name="Текст 20"/>
          <p:cNvSpPr>
            <a:spLocks noGrp="1"/>
          </p:cNvSpPr>
          <p:nvPr>
            <p:ph type="body" sz="quarter" idx="19" hasCustomPrompt="1"/>
          </p:nvPr>
        </p:nvSpPr>
        <p:spPr>
          <a:xfrm>
            <a:off x="7598370" y="5264260"/>
            <a:ext cx="1983550" cy="1296877"/>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6</a:t>
            </a:r>
            <a:endParaRPr lang="ru-RU" dirty="0"/>
          </a:p>
        </p:txBody>
      </p:sp>
      <p:sp>
        <p:nvSpPr>
          <p:cNvPr id="67" name="Текст 20"/>
          <p:cNvSpPr>
            <a:spLocks noGrp="1"/>
          </p:cNvSpPr>
          <p:nvPr>
            <p:ph type="body" sz="quarter" idx="20" hasCustomPrompt="1"/>
          </p:nvPr>
        </p:nvSpPr>
        <p:spPr>
          <a:xfrm>
            <a:off x="10331224" y="4818701"/>
            <a:ext cx="1691887" cy="1691105"/>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8</a:t>
            </a:r>
            <a:endParaRPr lang="ru-RU" dirty="0"/>
          </a:p>
        </p:txBody>
      </p:sp>
    </p:spTree>
  </p:cSld>
  <p:clrMapOvr>
    <a:masterClrMapping/>
  </p:clrMapOvr>
  <p:hf hdr="0" ftr="0" dt="0"/>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34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584023"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113885"/>
            <a:ext cx="582211" cy="1323439"/>
          </a:xfrm>
          <a:prstGeom prst="rect">
            <a:avLst/>
          </a:prstGeom>
          <a:noFill/>
        </p:spPr>
        <p:txBody>
          <a:bodyPr wrap="none" rtlCol="0">
            <a:spAutoFit/>
          </a:bodyPr>
          <a:lstStyle/>
          <a:p>
            <a:r>
              <a:rPr lang="ru-RU" sz="8000" b="1" dirty="0">
                <a:solidFill>
                  <a:srgbClr val="063081"/>
                </a:solidFill>
                <a:latin typeface="Gilroy" pitchFamily="2" charset="0"/>
              </a:rPr>
              <a:t>1</a:t>
            </a:r>
            <a:endParaRPr lang="ru-RU" sz="8000" b="1" dirty="0">
              <a:solidFill>
                <a:srgbClr val="063081"/>
              </a:solidFill>
              <a:latin typeface="Gilroy" pitchFamily="2" charset="0"/>
            </a:endParaRPr>
          </a:p>
        </p:txBody>
      </p:sp>
      <p:sp>
        <p:nvSpPr>
          <p:cNvPr id="63" name="TextBox 62"/>
          <p:cNvSpPr txBox="1"/>
          <p:nvPr userDrawn="1"/>
        </p:nvSpPr>
        <p:spPr>
          <a:xfrm>
            <a:off x="3498928" y="1113885"/>
            <a:ext cx="744114" cy="1323439"/>
          </a:xfrm>
          <a:prstGeom prst="rect">
            <a:avLst/>
          </a:prstGeom>
          <a:noFill/>
        </p:spPr>
        <p:txBody>
          <a:bodyPr wrap="none" rtlCol="0">
            <a:spAutoFit/>
          </a:bodyPr>
          <a:lstStyle/>
          <a:p>
            <a:r>
              <a:rPr lang="ru-RU" sz="8000" b="1" dirty="0">
                <a:solidFill>
                  <a:srgbClr val="063081"/>
                </a:solidFill>
                <a:latin typeface="Gilroy" pitchFamily="2" charset="0"/>
              </a:rPr>
              <a:t>3</a:t>
            </a:r>
            <a:endParaRPr lang="ru-RU" sz="8000" b="1" dirty="0">
              <a:solidFill>
                <a:srgbClr val="063081"/>
              </a:solidFill>
              <a:latin typeface="Gilroy" pitchFamily="2" charset="0"/>
            </a:endParaRPr>
          </a:p>
        </p:txBody>
      </p:sp>
      <p:sp>
        <p:nvSpPr>
          <p:cNvPr id="64" name="TextBox 63"/>
          <p:cNvSpPr txBox="1"/>
          <p:nvPr userDrawn="1"/>
        </p:nvSpPr>
        <p:spPr>
          <a:xfrm>
            <a:off x="6355308" y="1113885"/>
            <a:ext cx="747320" cy="1323439"/>
          </a:xfrm>
          <a:prstGeom prst="rect">
            <a:avLst/>
          </a:prstGeom>
          <a:noFill/>
        </p:spPr>
        <p:txBody>
          <a:bodyPr wrap="none" rtlCol="0">
            <a:spAutoFit/>
          </a:bodyPr>
          <a:lstStyle/>
          <a:p>
            <a:r>
              <a:rPr lang="ru-RU" sz="8000" b="1" dirty="0">
                <a:solidFill>
                  <a:srgbClr val="063081"/>
                </a:solidFill>
                <a:latin typeface="Gilroy" pitchFamily="2" charset="0"/>
              </a:rPr>
              <a:t>5</a:t>
            </a:r>
            <a:endParaRPr lang="ru-RU" sz="8000" b="1" dirty="0">
              <a:solidFill>
                <a:srgbClr val="063081"/>
              </a:solidFill>
              <a:latin typeface="Gilroy" pitchFamily="2" charset="0"/>
            </a:endParaRPr>
          </a:p>
        </p:txBody>
      </p:sp>
      <p:sp>
        <p:nvSpPr>
          <p:cNvPr id="68" name="TextBox 67"/>
          <p:cNvSpPr txBox="1"/>
          <p:nvPr userDrawn="1"/>
        </p:nvSpPr>
        <p:spPr>
          <a:xfrm>
            <a:off x="9240146" y="1113885"/>
            <a:ext cx="688009" cy="1323439"/>
          </a:xfrm>
          <a:prstGeom prst="rect">
            <a:avLst/>
          </a:prstGeom>
          <a:noFill/>
        </p:spPr>
        <p:txBody>
          <a:bodyPr wrap="none" rtlCol="0">
            <a:spAutoFit/>
          </a:bodyPr>
          <a:lstStyle/>
          <a:p>
            <a:r>
              <a:rPr lang="ru-RU" sz="8000" b="1" dirty="0">
                <a:solidFill>
                  <a:srgbClr val="063081"/>
                </a:solidFill>
                <a:latin typeface="Gilroy" pitchFamily="2" charset="0"/>
              </a:rPr>
              <a:t>7</a:t>
            </a:r>
            <a:endParaRPr lang="ru-RU" sz="8000" b="1" dirty="0">
              <a:solidFill>
                <a:srgbClr val="063081"/>
              </a:solidFill>
              <a:latin typeface="Gilroy" pitchFamily="2" charset="0"/>
            </a:endParaRPr>
          </a:p>
        </p:txBody>
      </p:sp>
      <p:sp>
        <p:nvSpPr>
          <p:cNvPr id="69" name="TextBox 68"/>
          <p:cNvSpPr txBox="1"/>
          <p:nvPr userDrawn="1"/>
        </p:nvSpPr>
        <p:spPr>
          <a:xfrm>
            <a:off x="2028381" y="4228932"/>
            <a:ext cx="729687" cy="1323439"/>
          </a:xfrm>
          <a:prstGeom prst="rect">
            <a:avLst/>
          </a:prstGeom>
          <a:noFill/>
          <a:ln>
            <a:noFill/>
          </a:ln>
        </p:spPr>
        <p:txBody>
          <a:bodyPr wrap="none" rtlCol="0">
            <a:spAutoFit/>
          </a:bodyPr>
          <a:lstStyle/>
          <a:p>
            <a:r>
              <a:rPr lang="ru-RU" sz="8000" b="1" dirty="0">
                <a:solidFill>
                  <a:srgbClr val="063081"/>
                </a:solidFill>
                <a:latin typeface="Gilroy" pitchFamily="2" charset="0"/>
              </a:rPr>
              <a:t>2</a:t>
            </a:r>
            <a:endParaRPr lang="ru-RU" sz="8000" b="1" dirty="0">
              <a:solidFill>
                <a:srgbClr val="063081"/>
              </a:solidFill>
              <a:latin typeface="Gilroy" pitchFamily="2" charset="0"/>
            </a:endParaRPr>
          </a:p>
        </p:txBody>
      </p:sp>
      <p:sp>
        <p:nvSpPr>
          <p:cNvPr id="70" name="TextBox 69"/>
          <p:cNvSpPr txBox="1"/>
          <p:nvPr userDrawn="1"/>
        </p:nvSpPr>
        <p:spPr>
          <a:xfrm>
            <a:off x="4928097" y="4228932"/>
            <a:ext cx="779381" cy="1323439"/>
          </a:xfrm>
          <a:prstGeom prst="rect">
            <a:avLst/>
          </a:prstGeom>
          <a:noFill/>
          <a:ln>
            <a:noFill/>
          </a:ln>
        </p:spPr>
        <p:txBody>
          <a:bodyPr wrap="none" rtlCol="0">
            <a:spAutoFit/>
          </a:bodyPr>
          <a:lstStyle/>
          <a:p>
            <a:r>
              <a:rPr lang="ru-RU" sz="8000" b="1" dirty="0">
                <a:solidFill>
                  <a:srgbClr val="063081"/>
                </a:solidFill>
                <a:latin typeface="Gilroy" pitchFamily="2" charset="0"/>
              </a:rPr>
              <a:t>4</a:t>
            </a:r>
            <a:endParaRPr lang="ru-RU" sz="8000" b="1" dirty="0">
              <a:solidFill>
                <a:srgbClr val="063081"/>
              </a:solidFill>
              <a:latin typeface="Gilroy" pitchFamily="2" charset="0"/>
            </a:endParaRPr>
          </a:p>
        </p:txBody>
      </p:sp>
      <p:sp>
        <p:nvSpPr>
          <p:cNvPr id="71" name="TextBox 70"/>
          <p:cNvSpPr txBox="1"/>
          <p:nvPr userDrawn="1"/>
        </p:nvSpPr>
        <p:spPr>
          <a:xfrm>
            <a:off x="7826377" y="4228932"/>
            <a:ext cx="752129" cy="1323439"/>
          </a:xfrm>
          <a:prstGeom prst="rect">
            <a:avLst/>
          </a:prstGeom>
          <a:noFill/>
          <a:ln>
            <a:noFill/>
          </a:ln>
        </p:spPr>
        <p:txBody>
          <a:bodyPr wrap="none" rtlCol="0">
            <a:spAutoFit/>
          </a:bodyPr>
          <a:lstStyle/>
          <a:p>
            <a:r>
              <a:rPr lang="ru-RU" sz="8000" b="1" dirty="0">
                <a:solidFill>
                  <a:srgbClr val="063081"/>
                </a:solidFill>
                <a:latin typeface="Gilroy" pitchFamily="2" charset="0"/>
              </a:rPr>
              <a:t>6</a:t>
            </a:r>
            <a:endParaRPr lang="ru-RU" sz="8000" b="1" dirty="0">
              <a:solidFill>
                <a:srgbClr val="063081"/>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475500"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360712"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233748"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003652"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4919844"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793379"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35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3498928"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6355308"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8" name="TextBox 67"/>
          <p:cNvSpPr txBox="1"/>
          <p:nvPr userDrawn="1"/>
        </p:nvSpPr>
        <p:spPr>
          <a:xfrm>
            <a:off x="9240146" y="1233805"/>
            <a:ext cx="410690" cy="646331"/>
          </a:xfrm>
          <a:prstGeom prst="rect">
            <a:avLst/>
          </a:prstGeom>
          <a:noFill/>
        </p:spPr>
        <p:txBody>
          <a:bodyPr wrap="none" rtlCol="0">
            <a:spAutoFit/>
          </a:bodyPr>
          <a:lstStyle/>
          <a:p>
            <a:r>
              <a:rPr lang="ru-RU" sz="3600" b="1" dirty="0">
                <a:solidFill>
                  <a:srgbClr val="EB006B"/>
                </a:solidFill>
                <a:latin typeface="Gilroy" pitchFamily="2" charset="0"/>
              </a:rPr>
              <a:t>7</a:t>
            </a:r>
            <a:endParaRPr lang="ru-RU" sz="3600" b="1" dirty="0">
              <a:solidFill>
                <a:srgbClr val="EB006B"/>
              </a:solidFill>
              <a:latin typeface="Gilroy" pitchFamily="2" charset="0"/>
            </a:endParaRPr>
          </a:p>
        </p:txBody>
      </p:sp>
      <p:sp>
        <p:nvSpPr>
          <p:cNvPr id="69" name="TextBox 68"/>
          <p:cNvSpPr txBox="1"/>
          <p:nvPr userDrawn="1"/>
        </p:nvSpPr>
        <p:spPr>
          <a:xfrm>
            <a:off x="2028381"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4928097"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7826377"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596014"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481226"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354262"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124166"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040358"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913893"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36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4111404"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7541989"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9" name="TextBox 68"/>
          <p:cNvSpPr txBox="1"/>
          <p:nvPr userDrawn="1"/>
        </p:nvSpPr>
        <p:spPr>
          <a:xfrm>
            <a:off x="2314989"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5827181"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9299666"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991213"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7450256"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224466"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5725549"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9188361"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208490"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766790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410774"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93944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938718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268702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4479502"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612661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795701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9" name="Прямая соединительная линия 88"/>
          <p:cNvCxnSpPr/>
          <p:nvPr/>
        </p:nvCxnSpPr>
        <p:spPr>
          <a:xfrm>
            <a:off x="9592301"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37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8" y="1233805"/>
            <a:ext cx="426827" cy="646331"/>
          </a:xfrm>
          <a:prstGeom prst="rect">
            <a:avLst/>
          </a:prstGeom>
          <a:noFill/>
        </p:spPr>
        <p:txBody>
          <a:bodyPr wrap="squar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4534783" y="1233805"/>
            <a:ext cx="513627" cy="646331"/>
          </a:xfrm>
          <a:prstGeom prst="rect">
            <a:avLst/>
          </a:prstGeom>
          <a:noFill/>
        </p:spPr>
        <p:txBody>
          <a:bodyPr wrap="squar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8427020" y="1233805"/>
            <a:ext cx="515512" cy="646331"/>
          </a:xfrm>
          <a:prstGeom prst="rect">
            <a:avLst/>
          </a:prstGeom>
          <a:noFill/>
        </p:spPr>
        <p:txBody>
          <a:bodyPr wrap="squar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9" name="TextBox 68"/>
          <p:cNvSpPr txBox="1"/>
          <p:nvPr userDrawn="1"/>
        </p:nvSpPr>
        <p:spPr>
          <a:xfrm>
            <a:off x="2492412" y="4363842"/>
            <a:ext cx="506079" cy="646331"/>
          </a:xfrm>
          <a:prstGeom prst="rect">
            <a:avLst/>
          </a:prstGeom>
          <a:noFill/>
          <a:ln>
            <a:noFill/>
          </a:ln>
        </p:spPr>
        <p:txBody>
          <a:bodyPr wrap="squar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6536210" y="4363842"/>
            <a:ext cx="532496" cy="646331"/>
          </a:xfrm>
          <a:prstGeom prst="rect">
            <a:avLst/>
          </a:prstGeom>
          <a:noFill/>
          <a:ln>
            <a:noFill/>
          </a:ln>
        </p:spPr>
        <p:txBody>
          <a:bodyPr wrap="squar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414593"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335287"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401890" y="4209364"/>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6434578" y="4209364"/>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631870"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552938"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588198"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6648471"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298325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5048410"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6876585"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8816172"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
        <p:nvSpPr>
          <p:cNvPr id="12" name="Овал 11"/>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Tree>
  </p:cSld>
  <p:clrMapOvr>
    <a:masterClrMapping/>
  </p:clrMapOvr>
  <p:hf hdr="0" ftr="0" dt="0"/>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38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8" y="1233805"/>
            <a:ext cx="520316" cy="646331"/>
          </a:xfrm>
          <a:prstGeom prst="rect">
            <a:avLst/>
          </a:prstGeom>
          <a:noFill/>
        </p:spPr>
        <p:txBody>
          <a:bodyPr wrap="squar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5430471" y="1233805"/>
            <a:ext cx="626129" cy="646331"/>
          </a:xfrm>
          <a:prstGeom prst="rect">
            <a:avLst/>
          </a:prstGeom>
          <a:noFill/>
        </p:spPr>
        <p:txBody>
          <a:bodyPr wrap="squar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9" name="TextBox 68"/>
          <p:cNvSpPr txBox="1"/>
          <p:nvPr userDrawn="1"/>
        </p:nvSpPr>
        <p:spPr>
          <a:xfrm>
            <a:off x="3053145" y="4363842"/>
            <a:ext cx="616927" cy="646331"/>
          </a:xfrm>
          <a:prstGeom prst="rect">
            <a:avLst/>
          </a:prstGeom>
          <a:noFill/>
          <a:ln>
            <a:noFill/>
          </a:ln>
        </p:spPr>
        <p:txBody>
          <a:bodyPr wrap="squar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7921491" y="4363842"/>
            <a:ext cx="649131" cy="646331"/>
          </a:xfrm>
          <a:prstGeom prst="rect">
            <a:avLst/>
          </a:prstGeom>
          <a:noFill/>
          <a:ln>
            <a:noFill/>
          </a:ln>
        </p:spPr>
        <p:txBody>
          <a:bodyPr wrap="squar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5310281"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962623"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7819860"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5527558"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3148931"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8033753"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363599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5988360"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8445729"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39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881962"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815343" y="2120909"/>
            <a:ext cx="404008" cy="923330"/>
          </a:xfrm>
          <a:prstGeom prst="rect">
            <a:avLst/>
          </a:prstGeom>
          <a:noFill/>
        </p:spPr>
        <p:txBody>
          <a:bodyPr wrap="square" rtlCol="0">
            <a:spAutoFit/>
          </a:bodyPr>
          <a:lstStyle/>
          <a:p>
            <a:r>
              <a:rPr lang="ru-RU" sz="5400" b="1" dirty="0">
                <a:solidFill>
                  <a:srgbClr val="EB006B"/>
                </a:solidFill>
                <a:latin typeface="Gilroy" pitchFamily="2" charset="0"/>
              </a:rPr>
              <a:t>1</a:t>
            </a:r>
            <a:endParaRPr lang="ru-RU" sz="5400" b="1" dirty="0">
              <a:solidFill>
                <a:srgbClr val="EB006B"/>
              </a:solidFill>
              <a:latin typeface="Gilroy" pitchFamily="2" charset="0"/>
            </a:endParaRPr>
          </a:p>
        </p:txBody>
      </p:sp>
      <p:sp>
        <p:nvSpPr>
          <p:cNvPr id="63" name="TextBox 62"/>
          <p:cNvSpPr txBox="1"/>
          <p:nvPr userDrawn="1"/>
        </p:nvSpPr>
        <p:spPr>
          <a:xfrm>
            <a:off x="4712208" y="2120909"/>
            <a:ext cx="486168" cy="923330"/>
          </a:xfrm>
          <a:prstGeom prst="rect">
            <a:avLst/>
          </a:prstGeom>
          <a:noFill/>
        </p:spPr>
        <p:txBody>
          <a:bodyPr wrap="square" rtlCol="0">
            <a:spAutoFit/>
          </a:bodyPr>
          <a:lstStyle/>
          <a:p>
            <a:r>
              <a:rPr lang="ru-RU" sz="5400" b="1" dirty="0">
                <a:solidFill>
                  <a:srgbClr val="EB006B"/>
                </a:solidFill>
                <a:latin typeface="Gilroy" pitchFamily="2" charset="0"/>
              </a:rPr>
              <a:t>2</a:t>
            </a:r>
            <a:endParaRPr lang="ru-RU" sz="5400" b="1" dirty="0">
              <a:solidFill>
                <a:srgbClr val="EB006B"/>
              </a:solidFill>
              <a:latin typeface="Gilroy" pitchFamily="2" charset="0"/>
            </a:endParaRPr>
          </a:p>
        </p:txBody>
      </p:sp>
      <p:sp>
        <p:nvSpPr>
          <p:cNvPr id="64" name="TextBox 63"/>
          <p:cNvSpPr txBox="1"/>
          <p:nvPr userDrawn="1"/>
        </p:nvSpPr>
        <p:spPr>
          <a:xfrm>
            <a:off x="8604444" y="2120909"/>
            <a:ext cx="487952" cy="923330"/>
          </a:xfrm>
          <a:prstGeom prst="rect">
            <a:avLst/>
          </a:prstGeom>
          <a:noFill/>
        </p:spPr>
        <p:txBody>
          <a:bodyPr wrap="square" rtlCol="0">
            <a:spAutoFit/>
          </a:bodyPr>
          <a:lstStyle/>
          <a:p>
            <a:r>
              <a:rPr lang="ru-RU" sz="5400" b="1" dirty="0">
                <a:solidFill>
                  <a:srgbClr val="EB006B"/>
                </a:solidFill>
                <a:latin typeface="Gilroy" pitchFamily="2" charset="0"/>
              </a:rPr>
              <a:t>3</a:t>
            </a:r>
            <a:endParaRPr lang="ru-RU" sz="5400" b="1" dirty="0">
              <a:solidFill>
                <a:srgbClr val="EB006B"/>
              </a:solidFill>
              <a:latin typeface="Gilroy" pitchFamily="2" charset="0"/>
            </a:endParaRPr>
          </a:p>
        </p:txBody>
      </p:sp>
      <p:sp>
        <p:nvSpPr>
          <p:cNvPr id="72" name="Скругленный прямоугольник 71"/>
          <p:cNvSpPr/>
          <p:nvPr userDrawn="1"/>
        </p:nvSpPr>
        <p:spPr>
          <a:xfrm>
            <a:off x="493899"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414593"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335287"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809295"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730363"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87" name="Прямая соединительная линия 86"/>
          <p:cNvCxnSpPr/>
          <p:nvPr/>
        </p:nvCxnSpPr>
        <p:spPr>
          <a:xfrm flipH="1">
            <a:off x="7264128"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 name="Прямая соединительная линия 4"/>
          <p:cNvCxnSpPr/>
          <p:nvPr userDrawn="1"/>
        </p:nvCxnSpPr>
        <p:spPr>
          <a:xfrm flipH="1">
            <a:off x="3333572"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40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59" name="Текст 20"/>
          <p:cNvSpPr>
            <a:spLocks noGrp="1"/>
          </p:cNvSpPr>
          <p:nvPr>
            <p:ph type="body" sz="quarter" idx="14" hasCustomPrompt="1"/>
          </p:nvPr>
        </p:nvSpPr>
        <p:spPr>
          <a:xfrm>
            <a:off x="914400" y="105251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14" name="Полилиния 13"/>
          <p:cNvSpPr/>
          <p:nvPr userDrawn="1"/>
        </p:nvSpPr>
        <p:spPr>
          <a:xfrm>
            <a:off x="328605" y="105251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sp>
        <p:nvSpPr>
          <p:cNvPr id="41" name="Текст 20"/>
          <p:cNvSpPr>
            <a:spLocks noGrp="1"/>
          </p:cNvSpPr>
          <p:nvPr>
            <p:ph type="body" sz="quarter" idx="15" hasCustomPrompt="1"/>
          </p:nvPr>
        </p:nvSpPr>
        <p:spPr>
          <a:xfrm>
            <a:off x="1639736" y="276746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50" name="Полилиния 49"/>
          <p:cNvSpPr/>
          <p:nvPr userDrawn="1"/>
        </p:nvSpPr>
        <p:spPr>
          <a:xfrm>
            <a:off x="1053941" y="276746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sp>
        <p:nvSpPr>
          <p:cNvPr id="51" name="Текст 20"/>
          <p:cNvSpPr>
            <a:spLocks noGrp="1"/>
          </p:cNvSpPr>
          <p:nvPr>
            <p:ph type="body" sz="quarter" idx="16" hasCustomPrompt="1"/>
          </p:nvPr>
        </p:nvSpPr>
        <p:spPr>
          <a:xfrm>
            <a:off x="914400" y="448241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52" name="Полилиния 51"/>
          <p:cNvSpPr/>
          <p:nvPr userDrawn="1"/>
        </p:nvSpPr>
        <p:spPr>
          <a:xfrm>
            <a:off x="328605" y="448241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41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Полилиния 6"/>
          <p:cNvSpPr/>
          <p:nvPr userDrawn="1"/>
        </p:nvSpPr>
        <p:spPr>
          <a:xfrm>
            <a:off x="353922" y="1052513"/>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063081"/>
            </a:solidFill>
            <a:prstDash val="solid"/>
            <a:miter/>
          </a:ln>
        </p:spPr>
        <p:txBody>
          <a:bodyPr rtlCol="0" anchor="ctr"/>
          <a:lstStyle/>
          <a:p>
            <a:endParaRPr lang="ru-RU"/>
          </a:p>
        </p:txBody>
      </p:sp>
      <p:sp>
        <p:nvSpPr>
          <p:cNvPr id="11" name="Текст 20"/>
          <p:cNvSpPr>
            <a:spLocks noGrp="1"/>
          </p:cNvSpPr>
          <p:nvPr>
            <p:ph type="body" sz="quarter" idx="17" hasCustomPrompt="1"/>
          </p:nvPr>
        </p:nvSpPr>
        <p:spPr>
          <a:xfrm>
            <a:off x="1001289" y="1075233"/>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1</a:t>
            </a:r>
            <a:endParaRPr lang="ru-RU" dirty="0"/>
          </a:p>
        </p:txBody>
      </p:sp>
      <p:sp>
        <p:nvSpPr>
          <p:cNvPr id="12" name="Полилиния 11"/>
          <p:cNvSpPr/>
          <p:nvPr userDrawn="1"/>
        </p:nvSpPr>
        <p:spPr>
          <a:xfrm>
            <a:off x="5119192" y="3634350"/>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063081"/>
            </a:solidFill>
            <a:prstDash val="solid"/>
            <a:miter/>
          </a:ln>
        </p:spPr>
        <p:txBody>
          <a:bodyPr rtlCol="0" anchor="ctr"/>
          <a:lstStyle/>
          <a:p>
            <a:endParaRPr lang="ru-RU"/>
          </a:p>
        </p:txBody>
      </p:sp>
      <p:sp>
        <p:nvSpPr>
          <p:cNvPr id="13" name="Текст 20"/>
          <p:cNvSpPr>
            <a:spLocks noGrp="1"/>
          </p:cNvSpPr>
          <p:nvPr>
            <p:ph type="body" sz="quarter" idx="18" hasCustomPrompt="1"/>
          </p:nvPr>
        </p:nvSpPr>
        <p:spPr>
          <a:xfrm>
            <a:off x="5766559" y="3657070"/>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2</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42_баблы">
    <p:spTree>
      <p:nvGrpSpPr>
        <p:cNvPr id="1" name=""/>
        <p:cNvGrpSpPr/>
        <p:nvPr/>
      </p:nvGrpSpPr>
      <p:grpSpPr>
        <a:xfrm>
          <a:off x="0" y="0"/>
          <a:ext cx="0" cy="0"/>
          <a:chOff x="0" y="0"/>
          <a:chExt cx="0" cy="0"/>
        </a:xfrm>
      </p:grpSpPr>
      <p:grpSp>
        <p:nvGrpSpPr>
          <p:cNvPr id="12" name="Группа 11"/>
          <p:cNvGrpSpPr/>
          <p:nvPr userDrawn="1"/>
        </p:nvGrpSpPr>
        <p:grpSpPr>
          <a:xfrm>
            <a:off x="6049962" y="104017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3"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4" name="Скругленный прямоугольник 13"/>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14"/>
          <p:cNvGrpSpPr/>
          <p:nvPr userDrawn="1"/>
        </p:nvGrpSpPr>
        <p:grpSpPr>
          <a:xfrm>
            <a:off x="374877" y="4819378"/>
            <a:ext cx="4196991" cy="1480674"/>
            <a:chOff x="5665695" y="5225143"/>
            <a:chExt cx="4196991" cy="1480674"/>
          </a:xfrm>
          <a:gradFill flip="none" rotWithShape="1">
            <a:gsLst>
              <a:gs pos="100000">
                <a:srgbClr val="E2ECFF"/>
              </a:gs>
              <a:gs pos="0">
                <a:srgbClr val="EBB5CA">
                  <a:alpha val="1000"/>
                </a:srgbClr>
              </a:gs>
            </a:gsLst>
            <a:lin ang="8100000" scaled="1"/>
            <a:tileRect/>
          </a:gradFill>
        </p:grpSpPr>
        <p:sp>
          <p:nvSpPr>
            <p:cNvPr id="16"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7" name="Скругленный прямоугольник 16"/>
            <p:cNvSpPr/>
            <p:nvPr/>
          </p:nvSpPr>
          <p:spPr>
            <a:xfrm>
              <a:off x="5755341" y="5225143"/>
              <a:ext cx="4107345" cy="141467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6049962" y="273694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9"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0" name="Скругленный прямоугольник 19"/>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89391" y="1052513"/>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2"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3" name="Скругленный прямоугольник 22"/>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389391" y="2930634"/>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5"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6" name="Скругленный прямоугольник 25"/>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049962" y="4370119"/>
            <a:ext cx="4698248" cy="1989367"/>
            <a:chOff x="5665695" y="4716450"/>
            <a:chExt cx="4698248" cy="1989367"/>
          </a:xfrm>
          <a:gradFill flip="none" rotWithShape="1">
            <a:gsLst>
              <a:gs pos="100000">
                <a:srgbClr val="E2ECFF"/>
              </a:gs>
              <a:gs pos="0">
                <a:srgbClr val="EBB5CA">
                  <a:alpha val="1000"/>
                </a:srgbClr>
              </a:gs>
            </a:gsLst>
            <a:lin ang="8100000" scaled="1"/>
            <a:tileRect/>
          </a:gradFill>
        </p:grpSpPr>
        <p:sp>
          <p:nvSpPr>
            <p:cNvPr id="28"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9" name="Скругленный прямоугольник 28"/>
            <p:cNvSpPr/>
            <p:nvPr/>
          </p:nvSpPr>
          <p:spPr>
            <a:xfrm>
              <a:off x="5755341" y="4716450"/>
              <a:ext cx="4608602" cy="192337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11" name="Текст 20"/>
          <p:cNvSpPr>
            <a:spLocks noGrp="1"/>
          </p:cNvSpPr>
          <p:nvPr>
            <p:ph type="body" sz="quarter" idx="17" hasCustomPrompt="1"/>
          </p:nvPr>
        </p:nvSpPr>
        <p:spPr>
          <a:xfrm>
            <a:off x="798287" y="1075985"/>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1</a:t>
            </a:r>
            <a:endParaRPr lang="ru-RU" dirty="0"/>
          </a:p>
        </p:txBody>
      </p:sp>
      <p:sp>
        <p:nvSpPr>
          <p:cNvPr id="32" name="Текст 20"/>
          <p:cNvSpPr>
            <a:spLocks noGrp="1"/>
          </p:cNvSpPr>
          <p:nvPr>
            <p:ph type="body" sz="quarter" idx="18" hasCustomPrompt="1"/>
          </p:nvPr>
        </p:nvSpPr>
        <p:spPr>
          <a:xfrm>
            <a:off x="798287" y="2958573"/>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2</a:t>
            </a:r>
            <a:endParaRPr lang="ru-RU" dirty="0"/>
          </a:p>
        </p:txBody>
      </p:sp>
      <p:sp>
        <p:nvSpPr>
          <p:cNvPr id="33" name="Текст 20"/>
          <p:cNvSpPr>
            <a:spLocks noGrp="1"/>
          </p:cNvSpPr>
          <p:nvPr>
            <p:ph type="body" sz="quarter" idx="19" hasCustomPrompt="1"/>
          </p:nvPr>
        </p:nvSpPr>
        <p:spPr>
          <a:xfrm>
            <a:off x="798288" y="4823232"/>
            <a:ext cx="3486842" cy="1410824"/>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3</a:t>
            </a:r>
            <a:endParaRPr lang="ru-RU" dirty="0"/>
          </a:p>
        </p:txBody>
      </p:sp>
      <p:sp>
        <p:nvSpPr>
          <p:cNvPr id="34" name="Текст 20"/>
          <p:cNvSpPr>
            <a:spLocks noGrp="1"/>
          </p:cNvSpPr>
          <p:nvPr>
            <p:ph type="body" sz="quarter" idx="20" hasCustomPrompt="1"/>
          </p:nvPr>
        </p:nvSpPr>
        <p:spPr>
          <a:xfrm>
            <a:off x="6428122" y="4367721"/>
            <a:ext cx="4107345" cy="1866335"/>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6</a:t>
            </a:r>
            <a:endParaRPr lang="ru-RU" dirty="0"/>
          </a:p>
        </p:txBody>
      </p:sp>
      <p:sp>
        <p:nvSpPr>
          <p:cNvPr id="35" name="Текст 20"/>
          <p:cNvSpPr>
            <a:spLocks noGrp="1"/>
          </p:cNvSpPr>
          <p:nvPr>
            <p:ph type="body" sz="quarter" idx="21" hasCustomPrompt="1"/>
          </p:nvPr>
        </p:nvSpPr>
        <p:spPr>
          <a:xfrm>
            <a:off x="6428123" y="2736145"/>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5</a:t>
            </a:r>
            <a:endParaRPr lang="ru-RU" dirty="0"/>
          </a:p>
        </p:txBody>
      </p:sp>
      <p:sp>
        <p:nvSpPr>
          <p:cNvPr id="36" name="Текст 20"/>
          <p:cNvSpPr>
            <a:spLocks noGrp="1"/>
          </p:cNvSpPr>
          <p:nvPr>
            <p:ph type="body" sz="quarter" idx="22" hasCustomPrompt="1"/>
          </p:nvPr>
        </p:nvSpPr>
        <p:spPr>
          <a:xfrm>
            <a:off x="6428123" y="1050781"/>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4</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43_о компании">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Компания </a:t>
            </a:r>
            <a:r>
              <a:rPr lang="en-US" dirty="0"/>
              <a:t>Postgres PRO</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2" name="Рисунок 26"/>
          <p:cNvSpPr/>
          <p:nvPr userDrawn="1"/>
        </p:nvSpPr>
        <p:spPr>
          <a:xfrm>
            <a:off x="496457" y="1432878"/>
            <a:ext cx="4508200" cy="5425122"/>
          </a:xfrm>
          <a:custGeom>
            <a:avLst/>
            <a:gdLst>
              <a:gd name="connsiteX0" fmla="*/ 2996566 w 2997200"/>
              <a:gd name="connsiteY0" fmla="*/ 3606638 h 3606800"/>
              <a:gd name="connsiteX1" fmla="*/ -635 w 2997200"/>
              <a:gd name="connsiteY1" fmla="*/ 3606638 h 3606800"/>
              <a:gd name="connsiteX2" fmla="*/ -635 w 2997200"/>
              <a:gd name="connsiteY2" fmla="*/ 206824 h 3606800"/>
              <a:gd name="connsiteX3" fmla="*/ 206315 w 2997200"/>
              <a:gd name="connsiteY3" fmla="*/ -163 h 3606800"/>
              <a:gd name="connsiteX4" fmla="*/ 2789616 w 2997200"/>
              <a:gd name="connsiteY4" fmla="*/ -163 h 3606800"/>
              <a:gd name="connsiteX5" fmla="*/ 2996566 w 2997200"/>
              <a:gd name="connsiteY5" fmla="*/ 206824 h 360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7200" h="3606800">
                <a:moveTo>
                  <a:pt x="2996566" y="3606638"/>
                </a:moveTo>
                <a:lnTo>
                  <a:pt x="-635" y="3606638"/>
                </a:lnTo>
                <a:lnTo>
                  <a:pt x="-635" y="206824"/>
                </a:lnTo>
                <a:cubicBezTo>
                  <a:pt x="-477" y="92574"/>
                  <a:pt x="92085" y="-5"/>
                  <a:pt x="206315" y="-163"/>
                </a:cubicBezTo>
                <a:lnTo>
                  <a:pt x="2789616" y="-163"/>
                </a:lnTo>
                <a:cubicBezTo>
                  <a:pt x="2903868" y="-58"/>
                  <a:pt x="2996461" y="92552"/>
                  <a:pt x="2996566" y="206824"/>
                </a:cubicBezTo>
                <a:close/>
              </a:path>
            </a:pathLst>
          </a:custGeom>
          <a:gradFill flip="none" rotWithShape="1">
            <a:gsLst>
              <a:gs pos="44000">
                <a:srgbClr val="185FEC"/>
              </a:gs>
              <a:gs pos="0">
                <a:srgbClr val="CB2461"/>
              </a:gs>
              <a:gs pos="100000">
                <a:srgbClr val="010B20"/>
              </a:gs>
            </a:gsLst>
            <a:lin ang="8100000" scaled="1"/>
            <a:tileRect/>
          </a:gradFill>
          <a:ln w="9495" cap="flat">
            <a:noFill/>
            <a:prstDash val="solid"/>
            <a:miter/>
          </a:ln>
        </p:spPr>
        <p:txBody>
          <a:bodyPr rtlCol="0" anchor="ctr"/>
          <a:lstStyle/>
          <a:p>
            <a:endParaRPr lang="ru-RU"/>
          </a:p>
        </p:txBody>
      </p:sp>
      <p:sp>
        <p:nvSpPr>
          <p:cNvPr id="14" name="Rectangle 5"/>
          <p:cNvSpPr>
            <a:spLocks noChangeArrowheads="1"/>
          </p:cNvSpPr>
          <p:nvPr userDrawn="1"/>
        </p:nvSpPr>
        <p:spPr bwMode="auto">
          <a:xfrm>
            <a:off x="1422534" y="1930887"/>
            <a:ext cx="265604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ctr" eaLnBrk="0" fontAlgn="base" hangingPunct="0">
              <a:spcBef>
                <a:spcPct val="0"/>
              </a:spcBef>
              <a:spcAft>
                <a:spcPct val="0"/>
              </a:spcAft>
            </a:pP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Протестировать </a:t>
            </a:r>
            <a:b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b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СУБД </a:t>
            </a:r>
            <a:r>
              <a:rPr lang="en-US" altLang="ru-RU" sz="2000" dirty="0">
                <a:solidFill>
                  <a:schemeClr val="bg1"/>
                </a:solidFill>
                <a:latin typeface="Gilroy" pitchFamily="2" charset="0"/>
                <a:ea typeface="Times New Roman" panose="02020603050405020304" pitchFamily="18" charset="0"/>
                <a:cs typeface="Segoe UI" panose="020B0502040204020203" pitchFamily="34" charset="0"/>
              </a:rPr>
              <a:t>Postgres Pro</a:t>
            </a: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a:t>
            </a:r>
            <a:endParaRPr kumimoji="0" lang="ru-RU" altLang="ru-RU" sz="2000" b="0" i="0" u="none" strike="noStrike" cap="none" normalizeH="0" baseline="0" dirty="0">
              <a:ln>
                <a:noFill/>
              </a:ln>
              <a:solidFill>
                <a:schemeClr val="bg1"/>
              </a:solidFill>
              <a:effectLst/>
              <a:latin typeface="Gilroy" pitchFamily="2" charset="0"/>
            </a:endParaRPr>
          </a:p>
        </p:txBody>
      </p:sp>
      <p:pic>
        <p:nvPicPr>
          <p:cNvPr id="15" name="Рисунок 11" descr="Изображение выглядит как черный&#10;&#10;Автоматически созданное описание"/>
          <p:cNvPicPr>
            <a:picLocks noChangeAspect="1" noChangeArrowheads="1"/>
          </p:cNvPicPr>
          <p:nvPr userDrawn="1"/>
        </p:nvPicPr>
        <p:blipFill>
          <a:blip/>
          <a:srcRect/>
          <a:stretch>
            <a:fillRect/>
          </a:stretch>
        </p:blipFill>
        <p:spPr bwMode="auto">
          <a:xfrm>
            <a:off x="1642959" y="3012430"/>
            <a:ext cx="2215197" cy="2215197"/>
          </a:xfrm>
          <a:prstGeom prst="rect">
            <a:avLst/>
          </a:prstGeom>
          <a:noFill/>
          <a:extLst>
            <a:ext uri="{909E8E84-426E-40DD-AFC4-6F175D3DCCD1}">
              <a14:hiddenFill xmlns:a14="http://schemas.microsoft.com/office/drawing/2010/main">
                <a:solidFill>
                  <a:srgbClr val="FFFFFF"/>
                </a:solidFill>
              </a14:hiddenFill>
            </a:ext>
          </a:extLst>
        </p:spPr>
      </p:pic>
      <p:sp>
        <p:nvSpPr>
          <p:cNvPr id="16" name="Прямоугольник 15"/>
          <p:cNvSpPr/>
          <p:nvPr userDrawn="1"/>
        </p:nvSpPr>
        <p:spPr>
          <a:xfrm>
            <a:off x="6053472" y="2180607"/>
            <a:ext cx="5117106" cy="400110"/>
          </a:xfrm>
          <a:prstGeom prst="rect">
            <a:avLst/>
          </a:prstGeom>
        </p:spPr>
        <p:txBody>
          <a:bodyPr wrap="none">
            <a:spAutoFit/>
          </a:bodyPr>
          <a:lstStyle/>
          <a:p>
            <a:pPr lvl="0" eaLnBrk="0" fontAlgn="base" hangingPunct="0">
              <a:spcBef>
                <a:spcPct val="0"/>
              </a:spcBef>
              <a:spcAft>
                <a:spcPct val="0"/>
              </a:spcAft>
            </a:pPr>
            <a:r>
              <a:rPr lang="ru-RU" altLang="ru-RU" sz="2000" dirty="0">
                <a:latin typeface="Gilroy" pitchFamily="2" charset="0"/>
                <a:ea typeface="Times New Roman" panose="02020603050405020304" pitchFamily="18" charset="0"/>
                <a:cs typeface="Segoe UI" panose="020B0502040204020203" pitchFamily="34" charset="0"/>
              </a:rPr>
              <a:t>117036, Москва, ул. Дмитрия Ульянова, 7А</a:t>
            </a:r>
            <a:endParaRPr lang="ru-RU" altLang="ru-RU" sz="1600" dirty="0">
              <a:latin typeface="Gilroy" pitchFamily="2" charset="0"/>
            </a:endParaRPr>
          </a:p>
        </p:txBody>
      </p:sp>
      <p:sp>
        <p:nvSpPr>
          <p:cNvPr id="17" name="Прямоугольник 16"/>
          <p:cNvSpPr/>
          <p:nvPr userDrawn="1"/>
        </p:nvSpPr>
        <p:spPr>
          <a:xfrm>
            <a:off x="6053472" y="2855724"/>
            <a:ext cx="2188420"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8</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(495)</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150-06-91</a:t>
            </a:r>
            <a:endParaRPr lang="ru-RU" sz="2000" dirty="0">
              <a:latin typeface="Gilroy" pitchFamily="2" charset="0"/>
            </a:endParaRPr>
          </a:p>
        </p:txBody>
      </p:sp>
      <p:sp>
        <p:nvSpPr>
          <p:cNvPr id="18" name="Прямоугольник 17"/>
          <p:cNvSpPr/>
          <p:nvPr userDrawn="1"/>
        </p:nvSpPr>
        <p:spPr>
          <a:xfrm>
            <a:off x="6053472" y="3530841"/>
            <a:ext cx="2775119"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sales@postgrespro.ru </a:t>
            </a:r>
            <a:endParaRPr lang="ru-RU" sz="2000" dirty="0">
              <a:latin typeface="Gilroy" pitchFamily="2" charset="0"/>
            </a:endParaRPr>
          </a:p>
        </p:txBody>
      </p:sp>
      <p:sp>
        <p:nvSpPr>
          <p:cNvPr id="19" name="Прямоугольник 18"/>
          <p:cNvSpPr/>
          <p:nvPr userDrawn="1"/>
        </p:nvSpPr>
        <p:spPr>
          <a:xfrm>
            <a:off x="6053472" y="4205958"/>
            <a:ext cx="2075248" cy="400110"/>
          </a:xfrm>
          <a:prstGeom prst="rect">
            <a:avLst/>
          </a:prstGeom>
        </p:spPr>
        <p:txBody>
          <a:bodyPr wrap="none">
            <a:spAutoFit/>
          </a:bodyPr>
          <a:lstStyle/>
          <a:p>
            <a:r>
              <a:rPr lang="ru-RU" altLang="ru-RU" sz="2000" spc="70" dirty="0" err="1">
                <a:latin typeface="Gilroy" pitchFamily="2" charset="0"/>
                <a:ea typeface="Times New Roman" panose="02020603050405020304" pitchFamily="18" charset="0"/>
                <a:cs typeface="Segoe UI" panose="020B0502040204020203" pitchFamily="34" charset="0"/>
              </a:rPr>
              <a:t>postgrespro.ru</a:t>
            </a:r>
            <a:endParaRPr lang="ru-RU" sz="2000" spc="70" dirty="0">
              <a:latin typeface="Gilroy" pitchFamily="2" charset="0"/>
            </a:endParaRPr>
          </a:p>
        </p:txBody>
      </p:sp>
      <p:grpSp>
        <p:nvGrpSpPr>
          <p:cNvPr id="20" name="Группа 19"/>
          <p:cNvGrpSpPr/>
          <p:nvPr userDrawn="1"/>
        </p:nvGrpSpPr>
        <p:grpSpPr>
          <a:xfrm>
            <a:off x="5608143" y="2873355"/>
            <a:ext cx="340384" cy="341050"/>
            <a:chOff x="9893704" y="2720603"/>
            <a:chExt cx="467557" cy="468472"/>
          </a:xfrm>
          <a:solidFill>
            <a:srgbClr val="1190D2"/>
          </a:solidFill>
        </p:grpSpPr>
        <p:sp>
          <p:nvSpPr>
            <p:cNvPr id="21" name="Полилиния: фигура 19"/>
            <p:cNvSpPr/>
            <p:nvPr/>
          </p:nvSpPr>
          <p:spPr>
            <a:xfrm>
              <a:off x="10074985" y="2978059"/>
              <a:ext cx="21204" cy="21246"/>
            </a:xfrm>
            <a:custGeom>
              <a:avLst/>
              <a:gdLst>
                <a:gd name="connsiteX0" fmla="*/ 253380 w 253379"/>
                <a:gd name="connsiteY0" fmla="*/ 126989 h 253875"/>
                <a:gd name="connsiteX1" fmla="*/ 126690 w 253379"/>
                <a:gd name="connsiteY1" fmla="*/ 253926 h 253875"/>
                <a:gd name="connsiteX2" fmla="*/ 0 w 253379"/>
                <a:gd name="connsiteY2" fmla="*/ 126989 h 253875"/>
                <a:gd name="connsiteX3" fmla="*/ 126690 w 253379"/>
                <a:gd name="connsiteY3" fmla="*/ 0 h 253875"/>
                <a:gd name="connsiteX4" fmla="*/ 253380 w 253379"/>
                <a:gd name="connsiteY4" fmla="*/ 126989 h 253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79" h="253875">
                  <a:moveTo>
                    <a:pt x="253380" y="126989"/>
                  </a:moveTo>
                  <a:cubicBezTo>
                    <a:pt x="253380" y="197097"/>
                    <a:pt x="196673" y="253926"/>
                    <a:pt x="126690" y="253926"/>
                  </a:cubicBezTo>
                  <a:cubicBezTo>
                    <a:pt x="56719" y="253926"/>
                    <a:pt x="0" y="197097"/>
                    <a:pt x="0" y="126989"/>
                  </a:cubicBezTo>
                  <a:cubicBezTo>
                    <a:pt x="0" y="56868"/>
                    <a:pt x="56719" y="0"/>
                    <a:pt x="126690" y="0"/>
                  </a:cubicBezTo>
                  <a:cubicBezTo>
                    <a:pt x="196673" y="0"/>
                    <a:pt x="253380" y="56868"/>
                    <a:pt x="253380" y="126989"/>
                  </a:cubicBezTo>
                  <a:close/>
                </a:path>
              </a:pathLst>
            </a:custGeom>
            <a:grpFill/>
            <a:ln w="6350" cap="flat">
              <a:solidFill>
                <a:srgbClr val="1190D2"/>
              </a:solidFill>
              <a:prstDash val="solid"/>
              <a:miter/>
            </a:ln>
          </p:spPr>
          <p:txBody>
            <a:bodyPr rtlCol="0" anchor="ctr"/>
            <a:lstStyle/>
            <a:p>
              <a:endParaRPr lang="ru-RU"/>
            </a:p>
          </p:txBody>
        </p:sp>
        <p:sp>
          <p:nvSpPr>
            <p:cNvPr id="22" name="Полилиния: фигура 20"/>
            <p:cNvSpPr/>
            <p:nvPr/>
          </p:nvSpPr>
          <p:spPr>
            <a:xfrm>
              <a:off x="9893704" y="2720603"/>
              <a:ext cx="467557" cy="468472"/>
            </a:xfrm>
            <a:custGeom>
              <a:avLst/>
              <a:gdLst>
                <a:gd name="connsiteX0" fmla="*/ 4498043 w 5587026"/>
                <a:gd name="connsiteY0" fmla="*/ 3343156 h 5597959"/>
                <a:gd name="connsiteX1" fmla="*/ 3960548 w 5587026"/>
                <a:gd name="connsiteY1" fmla="*/ 3343156 h 5597959"/>
                <a:gd name="connsiteX2" fmla="*/ 3543611 w 5587026"/>
                <a:gd name="connsiteY2" fmla="*/ 3760908 h 5597959"/>
                <a:gd name="connsiteX3" fmla="*/ 3220501 w 5587026"/>
                <a:gd name="connsiteY3" fmla="*/ 3791843 h 5597959"/>
                <a:gd name="connsiteX4" fmla="*/ 2798320 w 5587026"/>
                <a:gd name="connsiteY4" fmla="*/ 3484818 h 5597959"/>
                <a:gd name="connsiteX5" fmla="*/ 2620067 w 5587026"/>
                <a:gd name="connsiteY5" fmla="*/ 3503161 h 5597959"/>
                <a:gd name="connsiteX6" fmla="*/ 2638374 w 5587026"/>
                <a:gd name="connsiteY6" fmla="*/ 3681724 h 5597959"/>
                <a:gd name="connsiteX7" fmla="*/ 3083271 w 5587026"/>
                <a:gd name="connsiteY7" fmla="*/ 4005264 h 5597959"/>
                <a:gd name="connsiteX8" fmla="*/ 3722814 w 5587026"/>
                <a:gd name="connsiteY8" fmla="*/ 3940411 h 5597959"/>
                <a:gd name="connsiteX9" fmla="*/ 4139751 w 5587026"/>
                <a:gd name="connsiteY9" fmla="*/ 3522646 h 5597959"/>
                <a:gd name="connsiteX10" fmla="*/ 4318891 w 5587026"/>
                <a:gd name="connsiteY10" fmla="*/ 3522646 h 5597959"/>
                <a:gd name="connsiteX11" fmla="*/ 5304310 w 5587026"/>
                <a:gd name="connsiteY11" fmla="*/ 4510134 h 5597959"/>
                <a:gd name="connsiteX12" fmla="*/ 5304310 w 5587026"/>
                <a:gd name="connsiteY12" fmla="*/ 4689637 h 5597959"/>
                <a:gd name="connsiteX13" fmla="*/ 4935516 w 5587026"/>
                <a:gd name="connsiteY13" fmla="*/ 5059140 h 5597959"/>
                <a:gd name="connsiteX14" fmla="*/ 3791151 w 5587026"/>
                <a:gd name="connsiteY14" fmla="*/ 5261746 h 5597959"/>
                <a:gd name="connsiteX15" fmla="*/ 343156 w 5587026"/>
                <a:gd name="connsiteY15" fmla="*/ 1786085 h 5597959"/>
                <a:gd name="connsiteX16" fmla="*/ 551601 w 5587026"/>
                <a:gd name="connsiteY16" fmla="*/ 654840 h 5597959"/>
                <a:gd name="connsiteX17" fmla="*/ 914597 w 5587026"/>
                <a:gd name="connsiteY17" fmla="*/ 291189 h 5597959"/>
                <a:gd name="connsiteX18" fmla="*/ 1093695 w 5587026"/>
                <a:gd name="connsiteY18" fmla="*/ 291189 h 5597959"/>
                <a:gd name="connsiteX19" fmla="*/ 2079253 w 5587026"/>
                <a:gd name="connsiteY19" fmla="*/ 1278676 h 5597959"/>
                <a:gd name="connsiteX20" fmla="*/ 2079253 w 5587026"/>
                <a:gd name="connsiteY20" fmla="*/ 1458128 h 5597959"/>
                <a:gd name="connsiteX21" fmla="*/ 1662316 w 5587026"/>
                <a:gd name="connsiteY21" fmla="*/ 1875932 h 5597959"/>
                <a:gd name="connsiteX22" fmla="*/ 1597628 w 5587026"/>
                <a:gd name="connsiteY22" fmla="*/ 2516714 h 5597959"/>
                <a:gd name="connsiteX23" fmla="*/ 1826266 w 5587026"/>
                <a:gd name="connsiteY23" fmla="*/ 2842792 h 5597959"/>
                <a:gd name="connsiteX24" fmla="*/ 2003885 w 5587026"/>
                <a:gd name="connsiteY24" fmla="*/ 2866542 h 5597959"/>
                <a:gd name="connsiteX25" fmla="*/ 2027639 w 5587026"/>
                <a:gd name="connsiteY25" fmla="*/ 2688626 h 5597959"/>
                <a:gd name="connsiteX26" fmla="*/ 1810632 w 5587026"/>
                <a:gd name="connsiteY26" fmla="*/ 2379164 h 5597959"/>
                <a:gd name="connsiteX27" fmla="*/ 1841506 w 5587026"/>
                <a:gd name="connsiteY27" fmla="*/ 2055422 h 5597959"/>
                <a:gd name="connsiteX28" fmla="*/ 2258456 w 5587026"/>
                <a:gd name="connsiteY28" fmla="*/ 1637669 h 5597959"/>
                <a:gd name="connsiteX29" fmla="*/ 2258456 w 5587026"/>
                <a:gd name="connsiteY29" fmla="*/ 1099123 h 5597959"/>
                <a:gd name="connsiteX30" fmla="*/ 1272897 w 5587026"/>
                <a:gd name="connsiteY30" fmla="*/ 111641 h 5597959"/>
                <a:gd name="connsiteX31" fmla="*/ 735351 w 5587026"/>
                <a:gd name="connsiteY31" fmla="*/ 111641 h 5597959"/>
                <a:gd name="connsiteX32" fmla="*/ 372404 w 5587026"/>
                <a:gd name="connsiteY32" fmla="*/ 475299 h 5597959"/>
                <a:gd name="connsiteX33" fmla="*/ 113085 w 5587026"/>
                <a:gd name="connsiteY33" fmla="*/ 1892586 h 5597959"/>
                <a:gd name="connsiteX34" fmla="*/ 3685542 w 5587026"/>
                <a:gd name="connsiteY34" fmla="*/ 5492569 h 5597959"/>
                <a:gd name="connsiteX35" fmla="*/ 5114668 w 5587026"/>
                <a:gd name="connsiteY35" fmla="*/ 5238694 h 5597959"/>
                <a:gd name="connsiteX36" fmla="*/ 5483500 w 5587026"/>
                <a:gd name="connsiteY36" fmla="*/ 4869178 h 5597959"/>
                <a:gd name="connsiteX37" fmla="*/ 5483500 w 5587026"/>
                <a:gd name="connsiteY37" fmla="*/ 4330644 h 559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87026" h="5597959">
                  <a:moveTo>
                    <a:pt x="4498043" y="3343156"/>
                  </a:moveTo>
                  <a:cubicBezTo>
                    <a:pt x="4349879" y="3194651"/>
                    <a:pt x="4108724" y="3194651"/>
                    <a:pt x="3960548" y="3343156"/>
                  </a:cubicBezTo>
                  <a:lnTo>
                    <a:pt x="3543611" y="3760908"/>
                  </a:lnTo>
                  <a:cubicBezTo>
                    <a:pt x="3464823" y="3839851"/>
                    <a:pt x="3316861" y="3853979"/>
                    <a:pt x="3220501" y="3791843"/>
                  </a:cubicBezTo>
                  <a:cubicBezTo>
                    <a:pt x="3074757" y="3697731"/>
                    <a:pt x="2932674" y="3594455"/>
                    <a:pt x="2798320" y="3484818"/>
                  </a:cubicBezTo>
                  <a:cubicBezTo>
                    <a:pt x="2744033" y="3440593"/>
                    <a:pt x="2664256" y="3448768"/>
                    <a:pt x="2620067" y="3503161"/>
                  </a:cubicBezTo>
                  <a:cubicBezTo>
                    <a:pt x="2575916" y="3557554"/>
                    <a:pt x="2584087" y="3637487"/>
                    <a:pt x="2638374" y="3681724"/>
                  </a:cubicBezTo>
                  <a:cubicBezTo>
                    <a:pt x="2780013" y="3797251"/>
                    <a:pt x="2929659" y="3906087"/>
                    <a:pt x="3083271" y="4005264"/>
                  </a:cubicBezTo>
                  <a:cubicBezTo>
                    <a:pt x="3279349" y="4131808"/>
                    <a:pt x="3560246" y="4103298"/>
                    <a:pt x="3722814" y="3940411"/>
                  </a:cubicBezTo>
                  <a:lnTo>
                    <a:pt x="4139751" y="3522646"/>
                  </a:lnTo>
                  <a:cubicBezTo>
                    <a:pt x="4189185" y="3473165"/>
                    <a:pt x="4269507" y="3473216"/>
                    <a:pt x="4318891" y="3522646"/>
                  </a:cubicBezTo>
                  <a:lnTo>
                    <a:pt x="5304310" y="4510134"/>
                  </a:lnTo>
                  <a:cubicBezTo>
                    <a:pt x="5353694" y="4559627"/>
                    <a:pt x="5353694" y="4640156"/>
                    <a:pt x="5304310" y="4689637"/>
                  </a:cubicBezTo>
                  <a:lnTo>
                    <a:pt x="4935516" y="5059140"/>
                  </a:lnTo>
                  <a:cubicBezTo>
                    <a:pt x="4637402" y="5357850"/>
                    <a:pt x="4177504" y="5439268"/>
                    <a:pt x="3791151" y="5261746"/>
                  </a:cubicBezTo>
                  <a:cubicBezTo>
                    <a:pt x="1856760" y="4373384"/>
                    <a:pt x="848381" y="2881318"/>
                    <a:pt x="343156" y="1786085"/>
                  </a:cubicBezTo>
                  <a:cubicBezTo>
                    <a:pt x="169057" y="1408838"/>
                    <a:pt x="252791" y="954198"/>
                    <a:pt x="551601" y="654840"/>
                  </a:cubicBezTo>
                  <a:lnTo>
                    <a:pt x="914597" y="291189"/>
                  </a:lnTo>
                  <a:cubicBezTo>
                    <a:pt x="964037" y="241604"/>
                    <a:pt x="1044109" y="241456"/>
                    <a:pt x="1093695" y="291189"/>
                  </a:cubicBezTo>
                  <a:lnTo>
                    <a:pt x="2079253" y="1278676"/>
                  </a:lnTo>
                  <a:cubicBezTo>
                    <a:pt x="2128649" y="1328157"/>
                    <a:pt x="2128649" y="1408635"/>
                    <a:pt x="2079253" y="1458128"/>
                  </a:cubicBezTo>
                  <a:lnTo>
                    <a:pt x="1662316" y="1875932"/>
                  </a:lnTo>
                  <a:cubicBezTo>
                    <a:pt x="1499748" y="2038818"/>
                    <a:pt x="1471344" y="2320265"/>
                    <a:pt x="1597628" y="2516714"/>
                  </a:cubicBezTo>
                  <a:cubicBezTo>
                    <a:pt x="1669246" y="2628039"/>
                    <a:pt x="1746147" y="2737713"/>
                    <a:pt x="1826266" y="2842792"/>
                  </a:cubicBezTo>
                  <a:cubicBezTo>
                    <a:pt x="1868783" y="2898467"/>
                    <a:pt x="1948306" y="2909130"/>
                    <a:pt x="2003885" y="2866542"/>
                  </a:cubicBezTo>
                  <a:cubicBezTo>
                    <a:pt x="2059464" y="2823993"/>
                    <a:pt x="2070093" y="2744314"/>
                    <a:pt x="2027639" y="2688626"/>
                  </a:cubicBezTo>
                  <a:cubicBezTo>
                    <a:pt x="1951575" y="2588916"/>
                    <a:pt x="1878576" y="2484840"/>
                    <a:pt x="1810632" y="2379164"/>
                  </a:cubicBezTo>
                  <a:cubicBezTo>
                    <a:pt x="1748579" y="2282679"/>
                    <a:pt x="1762731" y="2134365"/>
                    <a:pt x="1841506" y="2055422"/>
                  </a:cubicBezTo>
                  <a:lnTo>
                    <a:pt x="2258456" y="1637669"/>
                  </a:lnTo>
                  <a:cubicBezTo>
                    <a:pt x="2406962" y="1488873"/>
                    <a:pt x="2407013" y="1247983"/>
                    <a:pt x="2258456" y="1099123"/>
                  </a:cubicBezTo>
                  <a:lnTo>
                    <a:pt x="1272897" y="111641"/>
                  </a:lnTo>
                  <a:cubicBezTo>
                    <a:pt x="1124329" y="-37214"/>
                    <a:pt x="883964" y="-37214"/>
                    <a:pt x="735351" y="111641"/>
                  </a:cubicBezTo>
                  <a:lnTo>
                    <a:pt x="372404" y="475299"/>
                  </a:lnTo>
                  <a:cubicBezTo>
                    <a:pt x="-1183" y="849614"/>
                    <a:pt x="-105356" y="1419197"/>
                    <a:pt x="113085" y="1892586"/>
                  </a:cubicBezTo>
                  <a:cubicBezTo>
                    <a:pt x="844225" y="3477431"/>
                    <a:pt x="2073311" y="4752115"/>
                    <a:pt x="3685542" y="5492569"/>
                  </a:cubicBezTo>
                  <a:cubicBezTo>
                    <a:pt x="4165925" y="5713276"/>
                    <a:pt x="4740679" y="5613402"/>
                    <a:pt x="5114668" y="5238694"/>
                  </a:cubicBezTo>
                  <a:lnTo>
                    <a:pt x="5483500" y="4869178"/>
                  </a:lnTo>
                  <a:cubicBezTo>
                    <a:pt x="5631664" y="4720673"/>
                    <a:pt x="5631664" y="4479097"/>
                    <a:pt x="5483500" y="4330644"/>
                  </a:cubicBezTo>
                  <a:close/>
                </a:path>
              </a:pathLst>
            </a:custGeom>
            <a:grpFill/>
            <a:ln w="6350" cap="flat">
              <a:solidFill>
                <a:srgbClr val="1190D2"/>
              </a:solidFill>
              <a:prstDash val="solid"/>
              <a:miter/>
            </a:ln>
          </p:spPr>
          <p:txBody>
            <a:bodyPr rtlCol="0" anchor="ctr"/>
            <a:lstStyle/>
            <a:p>
              <a:endParaRPr lang="ru-RU"/>
            </a:p>
          </p:txBody>
        </p:sp>
      </p:grpSp>
      <p:grpSp>
        <p:nvGrpSpPr>
          <p:cNvPr id="23" name="Группа 22"/>
          <p:cNvGrpSpPr/>
          <p:nvPr userDrawn="1"/>
        </p:nvGrpSpPr>
        <p:grpSpPr>
          <a:xfrm>
            <a:off x="5601004" y="3642918"/>
            <a:ext cx="354663" cy="229977"/>
            <a:chOff x="10235336" y="3151228"/>
            <a:chExt cx="546011" cy="354054"/>
          </a:xfrm>
          <a:solidFill>
            <a:srgbClr val="1190D2"/>
          </a:solidFill>
        </p:grpSpPr>
        <p:sp>
          <p:nvSpPr>
            <p:cNvPr id="24" name="Полилиния: фигура 2052"/>
            <p:cNvSpPr/>
            <p:nvPr/>
          </p:nvSpPr>
          <p:spPr>
            <a:xfrm>
              <a:off x="10235336" y="3151228"/>
              <a:ext cx="546011" cy="354054"/>
            </a:xfrm>
            <a:custGeom>
              <a:avLst/>
              <a:gdLst>
                <a:gd name="connsiteX0" fmla="*/ 546011 w 546011"/>
                <a:gd name="connsiteY0" fmla="*/ 57487 h 354054"/>
                <a:gd name="connsiteX1" fmla="*/ 528502 w 546011"/>
                <a:gd name="connsiteY1" fmla="*/ 16217 h 354054"/>
                <a:gd name="connsiteX2" fmla="*/ 528090 w 546011"/>
                <a:gd name="connsiteY2" fmla="*/ 15801 h 354054"/>
                <a:gd name="connsiteX3" fmla="*/ 488533 w 546011"/>
                <a:gd name="connsiteY3" fmla="*/ 0 h 354054"/>
                <a:gd name="connsiteX4" fmla="*/ 57479 w 546011"/>
                <a:gd name="connsiteY4" fmla="*/ 0 h 354054"/>
                <a:gd name="connsiteX5" fmla="*/ 17921 w 546011"/>
                <a:gd name="connsiteY5" fmla="*/ 15801 h 354054"/>
                <a:gd name="connsiteX6" fmla="*/ 17509 w 546011"/>
                <a:gd name="connsiteY6" fmla="*/ 16217 h 354054"/>
                <a:gd name="connsiteX7" fmla="*/ 0 w 546011"/>
                <a:gd name="connsiteY7" fmla="*/ 57487 h 354054"/>
                <a:gd name="connsiteX8" fmla="*/ 0 w 546011"/>
                <a:gd name="connsiteY8" fmla="*/ 296863 h 354054"/>
                <a:gd name="connsiteX9" fmla="*/ 14388 w 546011"/>
                <a:gd name="connsiteY9" fmla="*/ 334867 h 354054"/>
                <a:gd name="connsiteX10" fmla="*/ 14888 w 546011"/>
                <a:gd name="connsiteY10" fmla="*/ 335462 h 354054"/>
                <a:gd name="connsiteX11" fmla="*/ 29260 w 546011"/>
                <a:gd name="connsiteY11" fmla="*/ 346930 h 354054"/>
                <a:gd name="connsiteX12" fmla="*/ 52567 w 546011"/>
                <a:gd name="connsiteY12" fmla="*/ 354141 h 354054"/>
                <a:gd name="connsiteX13" fmla="*/ 52580 w 546011"/>
                <a:gd name="connsiteY13" fmla="*/ 354141 h 354054"/>
                <a:gd name="connsiteX14" fmla="*/ 52817 w 546011"/>
                <a:gd name="connsiteY14" fmla="*/ 354163 h 354054"/>
                <a:gd name="connsiteX15" fmla="*/ 57479 w 546011"/>
                <a:gd name="connsiteY15" fmla="*/ 354349 h 354054"/>
                <a:gd name="connsiteX16" fmla="*/ 488533 w 546011"/>
                <a:gd name="connsiteY16" fmla="*/ 354349 h 354054"/>
                <a:gd name="connsiteX17" fmla="*/ 493194 w 546011"/>
                <a:gd name="connsiteY17" fmla="*/ 354163 h 354054"/>
                <a:gd name="connsiteX18" fmla="*/ 493431 w 546011"/>
                <a:gd name="connsiteY18" fmla="*/ 354141 h 354054"/>
                <a:gd name="connsiteX19" fmla="*/ 493444 w 546011"/>
                <a:gd name="connsiteY19" fmla="*/ 354141 h 354054"/>
                <a:gd name="connsiteX20" fmla="*/ 516751 w 546011"/>
                <a:gd name="connsiteY20" fmla="*/ 346930 h 354054"/>
                <a:gd name="connsiteX21" fmla="*/ 531123 w 546011"/>
                <a:gd name="connsiteY21" fmla="*/ 335462 h 354054"/>
                <a:gd name="connsiteX22" fmla="*/ 531623 w 546011"/>
                <a:gd name="connsiteY22" fmla="*/ 334867 h 354054"/>
                <a:gd name="connsiteX23" fmla="*/ 546011 w 546011"/>
                <a:gd name="connsiteY23" fmla="*/ 296867 h 354054"/>
                <a:gd name="connsiteX24" fmla="*/ 506540 w 546011"/>
                <a:gd name="connsiteY24" fmla="*/ 328206 h 354054"/>
                <a:gd name="connsiteX25" fmla="*/ 506411 w 546011"/>
                <a:gd name="connsiteY25" fmla="*/ 328276 h 354054"/>
                <a:gd name="connsiteX26" fmla="*/ 506274 w 546011"/>
                <a:gd name="connsiteY26" fmla="*/ 328355 h 354054"/>
                <a:gd name="connsiteX27" fmla="*/ 492882 w 546011"/>
                <a:gd name="connsiteY27" fmla="*/ 332759 h 354054"/>
                <a:gd name="connsiteX28" fmla="*/ 492865 w 546011"/>
                <a:gd name="connsiteY28" fmla="*/ 332759 h 354054"/>
                <a:gd name="connsiteX29" fmla="*/ 492585 w 546011"/>
                <a:gd name="connsiteY29" fmla="*/ 332793 h 354054"/>
                <a:gd name="connsiteX30" fmla="*/ 488528 w 546011"/>
                <a:gd name="connsiteY30" fmla="*/ 333021 h 354054"/>
                <a:gd name="connsiteX31" fmla="*/ 57483 w 546011"/>
                <a:gd name="connsiteY31" fmla="*/ 333021 h 354054"/>
                <a:gd name="connsiteX32" fmla="*/ 53426 w 546011"/>
                <a:gd name="connsiteY32" fmla="*/ 332793 h 354054"/>
                <a:gd name="connsiteX33" fmla="*/ 53134 w 546011"/>
                <a:gd name="connsiteY33" fmla="*/ 332759 h 354054"/>
                <a:gd name="connsiteX34" fmla="*/ 39691 w 546011"/>
                <a:gd name="connsiteY34" fmla="*/ 328331 h 354054"/>
                <a:gd name="connsiteX35" fmla="*/ 39662 w 546011"/>
                <a:gd name="connsiteY35" fmla="*/ 328314 h 354054"/>
                <a:gd name="connsiteX36" fmla="*/ 39441 w 546011"/>
                <a:gd name="connsiteY36" fmla="*/ 328189 h 354054"/>
                <a:gd name="connsiteX37" fmla="*/ 37425 w 546011"/>
                <a:gd name="connsiteY37" fmla="*/ 326931 h 354054"/>
                <a:gd name="connsiteX38" fmla="*/ 84814 w 546011"/>
                <a:gd name="connsiteY38" fmla="*/ 266590 h 354054"/>
                <a:gd name="connsiteX39" fmla="*/ 83015 w 546011"/>
                <a:gd name="connsiteY39" fmla="*/ 251618 h 354054"/>
                <a:gd name="connsiteX40" fmla="*/ 68043 w 546011"/>
                <a:gd name="connsiteY40" fmla="*/ 253418 h 354054"/>
                <a:gd name="connsiteX41" fmla="*/ 23732 w 546011"/>
                <a:gd name="connsiteY41" fmla="*/ 309835 h 354054"/>
                <a:gd name="connsiteX42" fmla="*/ 21329 w 546011"/>
                <a:gd name="connsiteY42" fmla="*/ 296863 h 354054"/>
                <a:gd name="connsiteX43" fmla="*/ 21329 w 546011"/>
                <a:gd name="connsiteY43" fmla="*/ 57487 h 354054"/>
                <a:gd name="connsiteX44" fmla="*/ 26511 w 546011"/>
                <a:gd name="connsiteY44" fmla="*/ 38854 h 354054"/>
                <a:gd name="connsiteX45" fmla="*/ 150858 w 546011"/>
                <a:gd name="connsiteY45" fmla="*/ 148496 h 354054"/>
                <a:gd name="connsiteX46" fmla="*/ 121057 w 546011"/>
                <a:gd name="connsiteY46" fmla="*/ 186329 h 354054"/>
                <a:gd name="connsiteX47" fmla="*/ 122835 w 546011"/>
                <a:gd name="connsiteY47" fmla="*/ 201305 h 354054"/>
                <a:gd name="connsiteX48" fmla="*/ 129425 w 546011"/>
                <a:gd name="connsiteY48" fmla="*/ 203592 h 354054"/>
                <a:gd name="connsiteX49" fmla="*/ 137811 w 546011"/>
                <a:gd name="connsiteY49" fmla="*/ 199527 h 354054"/>
                <a:gd name="connsiteX50" fmla="*/ 166879 w 546011"/>
                <a:gd name="connsiteY50" fmla="*/ 162622 h 354054"/>
                <a:gd name="connsiteX51" fmla="*/ 231773 w 546011"/>
                <a:gd name="connsiteY51" fmla="*/ 219842 h 354054"/>
                <a:gd name="connsiteX52" fmla="*/ 273006 w 546011"/>
                <a:gd name="connsiteY52" fmla="*/ 235385 h 354054"/>
                <a:gd name="connsiteX53" fmla="*/ 314238 w 546011"/>
                <a:gd name="connsiteY53" fmla="*/ 219842 h 354054"/>
                <a:gd name="connsiteX54" fmla="*/ 379132 w 546011"/>
                <a:gd name="connsiteY54" fmla="*/ 162622 h 354054"/>
                <a:gd name="connsiteX55" fmla="*/ 508574 w 546011"/>
                <a:gd name="connsiteY55" fmla="*/ 326939 h 354054"/>
                <a:gd name="connsiteX56" fmla="*/ 506540 w 546011"/>
                <a:gd name="connsiteY56" fmla="*/ 328206 h 354054"/>
                <a:gd name="connsiteX57" fmla="*/ 57483 w 546011"/>
                <a:gd name="connsiteY57" fmla="*/ 21333 h 354054"/>
                <a:gd name="connsiteX58" fmla="*/ 488528 w 546011"/>
                <a:gd name="connsiteY58" fmla="*/ 21333 h 354054"/>
                <a:gd name="connsiteX59" fmla="*/ 503458 w 546011"/>
                <a:gd name="connsiteY59" fmla="*/ 24561 h 354054"/>
                <a:gd name="connsiteX60" fmla="*/ 373617 w 546011"/>
                <a:gd name="connsiteY60" fmla="*/ 139053 h 354054"/>
                <a:gd name="connsiteX61" fmla="*/ 373304 w 546011"/>
                <a:gd name="connsiteY61" fmla="*/ 139327 h 354054"/>
                <a:gd name="connsiteX62" fmla="*/ 300133 w 546011"/>
                <a:gd name="connsiteY62" fmla="*/ 203846 h 354054"/>
                <a:gd name="connsiteX63" fmla="*/ 245882 w 546011"/>
                <a:gd name="connsiteY63" fmla="*/ 203846 h 354054"/>
                <a:gd name="connsiteX64" fmla="*/ 172711 w 546011"/>
                <a:gd name="connsiteY64" fmla="*/ 139327 h 354054"/>
                <a:gd name="connsiteX65" fmla="*/ 172394 w 546011"/>
                <a:gd name="connsiteY65" fmla="*/ 139048 h 354054"/>
                <a:gd name="connsiteX66" fmla="*/ 42549 w 546011"/>
                <a:gd name="connsiteY66" fmla="*/ 24561 h 354054"/>
                <a:gd name="connsiteX67" fmla="*/ 57483 w 546011"/>
                <a:gd name="connsiteY67" fmla="*/ 21333 h 354054"/>
                <a:gd name="connsiteX68" fmla="*/ 395153 w 546011"/>
                <a:gd name="connsiteY68" fmla="*/ 148492 h 354054"/>
                <a:gd name="connsiteX69" fmla="*/ 519501 w 546011"/>
                <a:gd name="connsiteY69" fmla="*/ 38854 h 354054"/>
                <a:gd name="connsiteX70" fmla="*/ 524682 w 546011"/>
                <a:gd name="connsiteY70" fmla="*/ 57487 h 354054"/>
                <a:gd name="connsiteX71" fmla="*/ 524682 w 546011"/>
                <a:gd name="connsiteY71" fmla="*/ 296863 h 354054"/>
                <a:gd name="connsiteX72" fmla="*/ 522270 w 546011"/>
                <a:gd name="connsiteY72" fmla="*/ 309856 h 35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6011" h="354054">
                  <a:moveTo>
                    <a:pt x="546011" y="57487"/>
                  </a:moveTo>
                  <a:cubicBezTo>
                    <a:pt x="546011" y="41312"/>
                    <a:pt x="539296" y="26673"/>
                    <a:pt x="528502" y="16217"/>
                  </a:cubicBezTo>
                  <a:cubicBezTo>
                    <a:pt x="528369" y="16076"/>
                    <a:pt x="528232" y="15938"/>
                    <a:pt x="528090" y="15801"/>
                  </a:cubicBezTo>
                  <a:cubicBezTo>
                    <a:pt x="517355" y="5611"/>
                    <a:pt x="503304" y="0"/>
                    <a:pt x="488533" y="0"/>
                  </a:cubicBezTo>
                  <a:lnTo>
                    <a:pt x="57479" y="0"/>
                  </a:lnTo>
                  <a:cubicBezTo>
                    <a:pt x="42707" y="0"/>
                    <a:pt x="28656" y="5611"/>
                    <a:pt x="17921" y="15801"/>
                  </a:cubicBezTo>
                  <a:cubicBezTo>
                    <a:pt x="17779" y="15938"/>
                    <a:pt x="17642" y="16076"/>
                    <a:pt x="17509" y="16217"/>
                  </a:cubicBezTo>
                  <a:cubicBezTo>
                    <a:pt x="6715" y="26673"/>
                    <a:pt x="0" y="41307"/>
                    <a:pt x="0" y="57487"/>
                  </a:cubicBezTo>
                  <a:lnTo>
                    <a:pt x="0" y="296863"/>
                  </a:lnTo>
                  <a:cubicBezTo>
                    <a:pt x="0" y="311418"/>
                    <a:pt x="5436" y="324727"/>
                    <a:pt x="14388" y="334867"/>
                  </a:cubicBezTo>
                  <a:cubicBezTo>
                    <a:pt x="14547" y="335066"/>
                    <a:pt x="14713" y="335267"/>
                    <a:pt x="14888" y="335462"/>
                  </a:cubicBezTo>
                  <a:cubicBezTo>
                    <a:pt x="19071" y="340074"/>
                    <a:pt x="23936" y="343931"/>
                    <a:pt x="29260" y="346930"/>
                  </a:cubicBezTo>
                  <a:cubicBezTo>
                    <a:pt x="36254" y="350888"/>
                    <a:pt x="44157" y="353425"/>
                    <a:pt x="52567" y="354141"/>
                  </a:cubicBezTo>
                  <a:lnTo>
                    <a:pt x="52580" y="354141"/>
                  </a:lnTo>
                  <a:cubicBezTo>
                    <a:pt x="52659" y="354150"/>
                    <a:pt x="52738" y="354154"/>
                    <a:pt x="52817" y="354163"/>
                  </a:cubicBezTo>
                  <a:cubicBezTo>
                    <a:pt x="54363" y="354288"/>
                    <a:pt x="55921" y="354349"/>
                    <a:pt x="57479" y="354349"/>
                  </a:cubicBezTo>
                  <a:lnTo>
                    <a:pt x="488533" y="354349"/>
                  </a:lnTo>
                  <a:cubicBezTo>
                    <a:pt x="490091" y="354349"/>
                    <a:pt x="491648" y="354288"/>
                    <a:pt x="493194" y="354163"/>
                  </a:cubicBezTo>
                  <a:cubicBezTo>
                    <a:pt x="493273" y="354154"/>
                    <a:pt x="493352" y="354150"/>
                    <a:pt x="493431" y="354141"/>
                  </a:cubicBezTo>
                  <a:lnTo>
                    <a:pt x="493444" y="354141"/>
                  </a:lnTo>
                  <a:cubicBezTo>
                    <a:pt x="501855" y="353425"/>
                    <a:pt x="509757" y="350888"/>
                    <a:pt x="516751" y="346930"/>
                  </a:cubicBezTo>
                  <a:cubicBezTo>
                    <a:pt x="522079" y="343931"/>
                    <a:pt x="526940" y="340074"/>
                    <a:pt x="531123" y="335462"/>
                  </a:cubicBezTo>
                  <a:cubicBezTo>
                    <a:pt x="531298" y="335267"/>
                    <a:pt x="531464" y="335071"/>
                    <a:pt x="531623" y="334867"/>
                  </a:cubicBezTo>
                  <a:cubicBezTo>
                    <a:pt x="540570" y="324727"/>
                    <a:pt x="546011" y="311421"/>
                    <a:pt x="546011" y="296867"/>
                  </a:cubicBezTo>
                  <a:close/>
                  <a:moveTo>
                    <a:pt x="506540" y="328206"/>
                  </a:moveTo>
                  <a:cubicBezTo>
                    <a:pt x="506495" y="328230"/>
                    <a:pt x="506453" y="328252"/>
                    <a:pt x="506411" y="328276"/>
                  </a:cubicBezTo>
                  <a:cubicBezTo>
                    <a:pt x="506366" y="328302"/>
                    <a:pt x="506320" y="328331"/>
                    <a:pt x="506274" y="328355"/>
                  </a:cubicBezTo>
                  <a:cubicBezTo>
                    <a:pt x="502158" y="330676"/>
                    <a:pt x="497605" y="332184"/>
                    <a:pt x="492882" y="332759"/>
                  </a:cubicBezTo>
                  <a:cubicBezTo>
                    <a:pt x="492877" y="332759"/>
                    <a:pt x="492873" y="332759"/>
                    <a:pt x="492865" y="332759"/>
                  </a:cubicBezTo>
                  <a:cubicBezTo>
                    <a:pt x="492773" y="332771"/>
                    <a:pt x="492677" y="332784"/>
                    <a:pt x="492585" y="332793"/>
                  </a:cubicBezTo>
                  <a:cubicBezTo>
                    <a:pt x="491252" y="332942"/>
                    <a:pt x="489899" y="333021"/>
                    <a:pt x="488528" y="333021"/>
                  </a:cubicBezTo>
                  <a:lnTo>
                    <a:pt x="57483" y="333021"/>
                  </a:lnTo>
                  <a:cubicBezTo>
                    <a:pt x="56112" y="333021"/>
                    <a:pt x="54759" y="332942"/>
                    <a:pt x="53426" y="332793"/>
                  </a:cubicBezTo>
                  <a:cubicBezTo>
                    <a:pt x="53330" y="332784"/>
                    <a:pt x="53230" y="332771"/>
                    <a:pt x="53134" y="332759"/>
                  </a:cubicBezTo>
                  <a:cubicBezTo>
                    <a:pt x="48389" y="332179"/>
                    <a:pt x="43819" y="330663"/>
                    <a:pt x="39691" y="328331"/>
                  </a:cubicBezTo>
                  <a:lnTo>
                    <a:pt x="39662" y="328314"/>
                  </a:lnTo>
                  <a:cubicBezTo>
                    <a:pt x="39587" y="328272"/>
                    <a:pt x="39516" y="328230"/>
                    <a:pt x="39441" y="328189"/>
                  </a:cubicBezTo>
                  <a:cubicBezTo>
                    <a:pt x="38754" y="327789"/>
                    <a:pt x="38083" y="327372"/>
                    <a:pt x="37425" y="326931"/>
                  </a:cubicBezTo>
                  <a:lnTo>
                    <a:pt x="84814" y="266590"/>
                  </a:lnTo>
                  <a:cubicBezTo>
                    <a:pt x="88455" y="261963"/>
                    <a:pt x="87647" y="255255"/>
                    <a:pt x="83015" y="251618"/>
                  </a:cubicBezTo>
                  <a:cubicBezTo>
                    <a:pt x="78387" y="247978"/>
                    <a:pt x="71680" y="248786"/>
                    <a:pt x="68043" y="253418"/>
                  </a:cubicBezTo>
                  <a:lnTo>
                    <a:pt x="23732" y="309835"/>
                  </a:lnTo>
                  <a:cubicBezTo>
                    <a:pt x="22183" y="305807"/>
                    <a:pt x="21329" y="301432"/>
                    <a:pt x="21329" y="296863"/>
                  </a:cubicBezTo>
                  <a:lnTo>
                    <a:pt x="21329" y="57487"/>
                  </a:lnTo>
                  <a:cubicBezTo>
                    <a:pt x="21329" y="50676"/>
                    <a:pt x="23224" y="44298"/>
                    <a:pt x="26511" y="38854"/>
                  </a:cubicBezTo>
                  <a:lnTo>
                    <a:pt x="150858" y="148496"/>
                  </a:lnTo>
                  <a:lnTo>
                    <a:pt x="121057" y="186329"/>
                  </a:lnTo>
                  <a:cubicBezTo>
                    <a:pt x="117412" y="190958"/>
                    <a:pt x="118207" y="197660"/>
                    <a:pt x="122835" y="201305"/>
                  </a:cubicBezTo>
                  <a:cubicBezTo>
                    <a:pt x="124789" y="202846"/>
                    <a:pt x="127113" y="203592"/>
                    <a:pt x="129425" y="203592"/>
                  </a:cubicBezTo>
                  <a:cubicBezTo>
                    <a:pt x="132578" y="203592"/>
                    <a:pt x="135707" y="202197"/>
                    <a:pt x="137811" y="199527"/>
                  </a:cubicBezTo>
                  <a:lnTo>
                    <a:pt x="166879" y="162622"/>
                  </a:lnTo>
                  <a:lnTo>
                    <a:pt x="231773" y="219842"/>
                  </a:lnTo>
                  <a:cubicBezTo>
                    <a:pt x="243528" y="230202"/>
                    <a:pt x="258267" y="235385"/>
                    <a:pt x="273006" y="235385"/>
                  </a:cubicBezTo>
                  <a:cubicBezTo>
                    <a:pt x="287744" y="235385"/>
                    <a:pt x="302483" y="230202"/>
                    <a:pt x="314238" y="219842"/>
                  </a:cubicBezTo>
                  <a:lnTo>
                    <a:pt x="379132" y="162622"/>
                  </a:lnTo>
                  <a:lnTo>
                    <a:pt x="508574" y="326939"/>
                  </a:lnTo>
                  <a:cubicBezTo>
                    <a:pt x="507911" y="327381"/>
                    <a:pt x="507232" y="327806"/>
                    <a:pt x="506540" y="328206"/>
                  </a:cubicBezTo>
                  <a:close/>
                  <a:moveTo>
                    <a:pt x="57483" y="21333"/>
                  </a:moveTo>
                  <a:lnTo>
                    <a:pt x="488528" y="21333"/>
                  </a:lnTo>
                  <a:cubicBezTo>
                    <a:pt x="493848" y="21333"/>
                    <a:pt x="498905" y="22487"/>
                    <a:pt x="503458" y="24561"/>
                  </a:cubicBezTo>
                  <a:lnTo>
                    <a:pt x="373617" y="139053"/>
                  </a:lnTo>
                  <a:cubicBezTo>
                    <a:pt x="373508" y="139140"/>
                    <a:pt x="373404" y="139232"/>
                    <a:pt x="373304" y="139327"/>
                  </a:cubicBezTo>
                  <a:lnTo>
                    <a:pt x="300133" y="203846"/>
                  </a:lnTo>
                  <a:cubicBezTo>
                    <a:pt x="284670" y="217481"/>
                    <a:pt x="261345" y="217481"/>
                    <a:pt x="245882" y="203846"/>
                  </a:cubicBezTo>
                  <a:lnTo>
                    <a:pt x="172711" y="139327"/>
                  </a:lnTo>
                  <a:cubicBezTo>
                    <a:pt x="172607" y="139232"/>
                    <a:pt x="172503" y="139140"/>
                    <a:pt x="172394" y="139048"/>
                  </a:cubicBezTo>
                  <a:lnTo>
                    <a:pt x="42549" y="24561"/>
                  </a:lnTo>
                  <a:cubicBezTo>
                    <a:pt x="47106" y="22487"/>
                    <a:pt x="52163" y="21333"/>
                    <a:pt x="57483" y="21333"/>
                  </a:cubicBezTo>
                  <a:close/>
                  <a:moveTo>
                    <a:pt x="395153" y="148492"/>
                  </a:moveTo>
                  <a:lnTo>
                    <a:pt x="519501" y="38854"/>
                  </a:lnTo>
                  <a:cubicBezTo>
                    <a:pt x="522787" y="44298"/>
                    <a:pt x="524682" y="50676"/>
                    <a:pt x="524682" y="57487"/>
                  </a:cubicBezTo>
                  <a:lnTo>
                    <a:pt x="524682" y="296863"/>
                  </a:lnTo>
                  <a:cubicBezTo>
                    <a:pt x="524682" y="301441"/>
                    <a:pt x="523828" y="305823"/>
                    <a:pt x="522270" y="309856"/>
                  </a:cubicBezTo>
                  <a:close/>
                </a:path>
              </a:pathLst>
            </a:custGeom>
            <a:grpFill/>
            <a:ln w="6350" cap="flat">
              <a:solidFill>
                <a:srgbClr val="1190D2"/>
              </a:solidFill>
              <a:prstDash val="solid"/>
              <a:miter/>
            </a:ln>
          </p:spPr>
          <p:txBody>
            <a:bodyPr rtlCol="0" anchor="ctr"/>
            <a:lstStyle/>
            <a:p>
              <a:endParaRPr lang="ru-RU"/>
            </a:p>
          </p:txBody>
        </p:sp>
        <p:sp>
          <p:nvSpPr>
            <p:cNvPr id="25" name="Полилиния: фигура 2053"/>
            <p:cNvSpPr/>
            <p:nvPr/>
          </p:nvSpPr>
          <p:spPr>
            <a:xfrm>
              <a:off x="10329023" y="3365317"/>
              <a:ext cx="21329" cy="21329"/>
            </a:xfrm>
            <a:custGeom>
              <a:avLst/>
              <a:gdLst>
                <a:gd name="connsiteX0" fmla="*/ 20504 w 21328"/>
                <a:gd name="connsiteY0" fmla="*/ 6587 h 21328"/>
                <a:gd name="connsiteX1" fmla="*/ 19537 w 21328"/>
                <a:gd name="connsiteY1" fmla="*/ 4754 h 21328"/>
                <a:gd name="connsiteX2" fmla="*/ 18204 w 21328"/>
                <a:gd name="connsiteY2" fmla="*/ 3130 h 21328"/>
                <a:gd name="connsiteX3" fmla="*/ 16579 w 21328"/>
                <a:gd name="connsiteY3" fmla="*/ 1797 h 21328"/>
                <a:gd name="connsiteX4" fmla="*/ 14747 w 21328"/>
                <a:gd name="connsiteY4" fmla="*/ 818 h 21328"/>
                <a:gd name="connsiteX5" fmla="*/ 12743 w 21328"/>
                <a:gd name="connsiteY5" fmla="*/ 209 h 21328"/>
                <a:gd name="connsiteX6" fmla="*/ 8581 w 21328"/>
                <a:gd name="connsiteY6" fmla="*/ 209 h 21328"/>
                <a:gd name="connsiteX7" fmla="*/ 6590 w 21328"/>
                <a:gd name="connsiteY7" fmla="*/ 818 h 21328"/>
                <a:gd name="connsiteX8" fmla="*/ 4745 w 21328"/>
                <a:gd name="connsiteY8" fmla="*/ 1797 h 21328"/>
                <a:gd name="connsiteX9" fmla="*/ 3124 w 21328"/>
                <a:gd name="connsiteY9" fmla="*/ 3130 h 21328"/>
                <a:gd name="connsiteX10" fmla="*/ 1800 w 21328"/>
                <a:gd name="connsiteY10" fmla="*/ 4754 h 21328"/>
                <a:gd name="connsiteX11" fmla="*/ 821 w 21328"/>
                <a:gd name="connsiteY11" fmla="*/ 6587 h 21328"/>
                <a:gd name="connsiteX12" fmla="*/ 212 w 21328"/>
                <a:gd name="connsiteY12" fmla="*/ 8582 h 21328"/>
                <a:gd name="connsiteX13" fmla="*/ 0 w 21328"/>
                <a:gd name="connsiteY13" fmla="*/ 10669 h 21328"/>
                <a:gd name="connsiteX14" fmla="*/ 212 w 21328"/>
                <a:gd name="connsiteY14" fmla="*/ 12752 h 21328"/>
                <a:gd name="connsiteX15" fmla="*/ 821 w 21328"/>
                <a:gd name="connsiteY15" fmla="*/ 14743 h 21328"/>
                <a:gd name="connsiteX16" fmla="*/ 1800 w 21328"/>
                <a:gd name="connsiteY16" fmla="*/ 16589 h 21328"/>
                <a:gd name="connsiteX17" fmla="*/ 3124 w 21328"/>
                <a:gd name="connsiteY17" fmla="*/ 18209 h 21328"/>
                <a:gd name="connsiteX18" fmla="*/ 4745 w 21328"/>
                <a:gd name="connsiteY18" fmla="*/ 19533 h 21328"/>
                <a:gd name="connsiteX19" fmla="*/ 6590 w 21328"/>
                <a:gd name="connsiteY19" fmla="*/ 20512 h 21328"/>
                <a:gd name="connsiteX20" fmla="*/ 8581 w 21328"/>
                <a:gd name="connsiteY20" fmla="*/ 21121 h 21328"/>
                <a:gd name="connsiteX21" fmla="*/ 10664 w 21328"/>
                <a:gd name="connsiteY21" fmla="*/ 21334 h 21328"/>
                <a:gd name="connsiteX22" fmla="*/ 12743 w 21328"/>
                <a:gd name="connsiteY22" fmla="*/ 21121 h 21328"/>
                <a:gd name="connsiteX23" fmla="*/ 14747 w 21328"/>
                <a:gd name="connsiteY23" fmla="*/ 20512 h 21328"/>
                <a:gd name="connsiteX24" fmla="*/ 16579 w 21328"/>
                <a:gd name="connsiteY24" fmla="*/ 19533 h 21328"/>
                <a:gd name="connsiteX25" fmla="*/ 18204 w 21328"/>
                <a:gd name="connsiteY25" fmla="*/ 18209 h 21328"/>
                <a:gd name="connsiteX26" fmla="*/ 19537 w 21328"/>
                <a:gd name="connsiteY26" fmla="*/ 16589 h 21328"/>
                <a:gd name="connsiteX27" fmla="*/ 20504 w 21328"/>
                <a:gd name="connsiteY27" fmla="*/ 14743 h 21328"/>
                <a:gd name="connsiteX28" fmla="*/ 21124 w 21328"/>
                <a:gd name="connsiteY28" fmla="*/ 12752 h 21328"/>
                <a:gd name="connsiteX29" fmla="*/ 21329 w 21328"/>
                <a:gd name="connsiteY29" fmla="*/ 10669 h 21328"/>
                <a:gd name="connsiteX30" fmla="*/ 21124 w 21328"/>
                <a:gd name="connsiteY30" fmla="*/ 8582 h 21328"/>
                <a:gd name="connsiteX31" fmla="*/ 20504 w 21328"/>
                <a:gd name="connsiteY31" fmla="*/ 6587 h 2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1328" h="21328">
                  <a:moveTo>
                    <a:pt x="20504" y="6587"/>
                  </a:moveTo>
                  <a:cubicBezTo>
                    <a:pt x="20237" y="5945"/>
                    <a:pt x="19920" y="5329"/>
                    <a:pt x="19537" y="4754"/>
                  </a:cubicBezTo>
                  <a:cubicBezTo>
                    <a:pt x="19142" y="4166"/>
                    <a:pt x="18692" y="3620"/>
                    <a:pt x="18204" y="3130"/>
                  </a:cubicBezTo>
                  <a:cubicBezTo>
                    <a:pt x="17713" y="2641"/>
                    <a:pt x="17167" y="2192"/>
                    <a:pt x="16579" y="1797"/>
                  </a:cubicBezTo>
                  <a:cubicBezTo>
                    <a:pt x="16004" y="1413"/>
                    <a:pt x="15388" y="1084"/>
                    <a:pt x="14747" y="818"/>
                  </a:cubicBezTo>
                  <a:cubicBezTo>
                    <a:pt x="14096" y="551"/>
                    <a:pt x="13426" y="346"/>
                    <a:pt x="12743" y="209"/>
                  </a:cubicBezTo>
                  <a:cubicBezTo>
                    <a:pt x="11377" y="-70"/>
                    <a:pt x="9960" y="-70"/>
                    <a:pt x="8581" y="209"/>
                  </a:cubicBezTo>
                  <a:cubicBezTo>
                    <a:pt x="7902" y="346"/>
                    <a:pt x="7227" y="551"/>
                    <a:pt x="6590" y="818"/>
                  </a:cubicBezTo>
                  <a:cubicBezTo>
                    <a:pt x="5940" y="1084"/>
                    <a:pt x="5320" y="1413"/>
                    <a:pt x="4745" y="1797"/>
                  </a:cubicBezTo>
                  <a:cubicBezTo>
                    <a:pt x="4157" y="2192"/>
                    <a:pt x="3612" y="2641"/>
                    <a:pt x="3124" y="3130"/>
                  </a:cubicBezTo>
                  <a:cubicBezTo>
                    <a:pt x="2633" y="3620"/>
                    <a:pt x="2183" y="4166"/>
                    <a:pt x="1800" y="4754"/>
                  </a:cubicBezTo>
                  <a:cubicBezTo>
                    <a:pt x="1416" y="5329"/>
                    <a:pt x="1087" y="5945"/>
                    <a:pt x="821" y="6587"/>
                  </a:cubicBezTo>
                  <a:cubicBezTo>
                    <a:pt x="554" y="7237"/>
                    <a:pt x="342" y="7907"/>
                    <a:pt x="212" y="8582"/>
                  </a:cubicBezTo>
                  <a:cubicBezTo>
                    <a:pt x="75" y="9273"/>
                    <a:pt x="0" y="9977"/>
                    <a:pt x="0" y="10669"/>
                  </a:cubicBezTo>
                  <a:cubicBezTo>
                    <a:pt x="0" y="11365"/>
                    <a:pt x="75" y="12069"/>
                    <a:pt x="212" y="12752"/>
                  </a:cubicBezTo>
                  <a:cubicBezTo>
                    <a:pt x="342" y="13431"/>
                    <a:pt x="554" y="14105"/>
                    <a:pt x="821" y="14743"/>
                  </a:cubicBezTo>
                  <a:cubicBezTo>
                    <a:pt x="1087" y="15394"/>
                    <a:pt x="1416" y="16014"/>
                    <a:pt x="1800" y="16589"/>
                  </a:cubicBezTo>
                  <a:cubicBezTo>
                    <a:pt x="2183" y="17176"/>
                    <a:pt x="2633" y="17717"/>
                    <a:pt x="3124" y="18209"/>
                  </a:cubicBezTo>
                  <a:cubicBezTo>
                    <a:pt x="3612" y="18701"/>
                    <a:pt x="4157" y="19151"/>
                    <a:pt x="4745" y="19533"/>
                  </a:cubicBezTo>
                  <a:cubicBezTo>
                    <a:pt x="5320" y="19917"/>
                    <a:pt x="5940" y="20246"/>
                    <a:pt x="6590" y="20512"/>
                  </a:cubicBezTo>
                  <a:cubicBezTo>
                    <a:pt x="7227" y="20779"/>
                    <a:pt x="7902" y="20984"/>
                    <a:pt x="8581" y="21121"/>
                  </a:cubicBezTo>
                  <a:cubicBezTo>
                    <a:pt x="9265" y="21259"/>
                    <a:pt x="9969" y="21334"/>
                    <a:pt x="10664" y="21334"/>
                  </a:cubicBezTo>
                  <a:cubicBezTo>
                    <a:pt x="11356" y="21334"/>
                    <a:pt x="12060" y="21259"/>
                    <a:pt x="12743" y="21121"/>
                  </a:cubicBezTo>
                  <a:cubicBezTo>
                    <a:pt x="13426" y="20984"/>
                    <a:pt x="14096" y="20779"/>
                    <a:pt x="14747" y="20512"/>
                  </a:cubicBezTo>
                  <a:cubicBezTo>
                    <a:pt x="15388" y="20246"/>
                    <a:pt x="16004" y="19917"/>
                    <a:pt x="16579" y="19533"/>
                  </a:cubicBezTo>
                  <a:cubicBezTo>
                    <a:pt x="17167" y="19151"/>
                    <a:pt x="17713" y="18701"/>
                    <a:pt x="18204" y="18209"/>
                  </a:cubicBezTo>
                  <a:cubicBezTo>
                    <a:pt x="18692" y="17717"/>
                    <a:pt x="19142" y="17176"/>
                    <a:pt x="19537" y="16589"/>
                  </a:cubicBezTo>
                  <a:cubicBezTo>
                    <a:pt x="19920" y="16014"/>
                    <a:pt x="20237" y="15394"/>
                    <a:pt x="20504" y="14743"/>
                  </a:cubicBezTo>
                  <a:cubicBezTo>
                    <a:pt x="20770" y="14105"/>
                    <a:pt x="20987" y="13431"/>
                    <a:pt x="21124" y="12752"/>
                  </a:cubicBezTo>
                  <a:cubicBezTo>
                    <a:pt x="21262" y="12069"/>
                    <a:pt x="21329" y="11365"/>
                    <a:pt x="21329" y="10669"/>
                  </a:cubicBezTo>
                  <a:cubicBezTo>
                    <a:pt x="21329" y="9977"/>
                    <a:pt x="21262" y="9273"/>
                    <a:pt x="21124" y="8582"/>
                  </a:cubicBezTo>
                  <a:cubicBezTo>
                    <a:pt x="20987" y="7907"/>
                    <a:pt x="20770" y="7237"/>
                    <a:pt x="20504" y="6587"/>
                  </a:cubicBezTo>
                  <a:close/>
                </a:path>
              </a:pathLst>
            </a:custGeom>
            <a:grpFill/>
            <a:ln w="6350" cap="flat">
              <a:solidFill>
                <a:srgbClr val="1190D2"/>
              </a:solidFill>
              <a:prstDash val="solid"/>
              <a:miter/>
            </a:ln>
          </p:spPr>
          <p:txBody>
            <a:bodyPr rtlCol="0" anchor="ctr"/>
            <a:lstStyle/>
            <a:p>
              <a:endParaRPr lang="ru-RU"/>
            </a:p>
          </p:txBody>
        </p:sp>
      </p:grpSp>
      <p:grpSp>
        <p:nvGrpSpPr>
          <p:cNvPr id="26" name="Группа 25"/>
          <p:cNvGrpSpPr/>
          <p:nvPr userDrawn="1"/>
        </p:nvGrpSpPr>
        <p:grpSpPr>
          <a:xfrm>
            <a:off x="5627272" y="2141406"/>
            <a:ext cx="302126" cy="406742"/>
            <a:chOff x="2843212" y="176212"/>
            <a:chExt cx="4828356" cy="6500251"/>
          </a:xfrm>
          <a:solidFill>
            <a:srgbClr val="1190D2"/>
          </a:solidFill>
        </p:grpSpPr>
        <p:sp>
          <p:nvSpPr>
            <p:cNvPr id="27" name="Полилиния: фигура 2058"/>
            <p:cNvSpPr/>
            <p:nvPr/>
          </p:nvSpPr>
          <p:spPr>
            <a:xfrm>
              <a:off x="3986770" y="1319770"/>
              <a:ext cx="2541240" cy="2541240"/>
            </a:xfrm>
            <a:custGeom>
              <a:avLst/>
              <a:gdLst>
                <a:gd name="connsiteX0" fmla="*/ 0 w 2541240"/>
                <a:gd name="connsiteY0" fmla="*/ 1270620 h 2541240"/>
                <a:gd name="connsiteX1" fmla="*/ 1270620 w 2541240"/>
                <a:gd name="connsiteY1" fmla="*/ 2541240 h 2541240"/>
                <a:gd name="connsiteX2" fmla="*/ 2541240 w 2541240"/>
                <a:gd name="connsiteY2" fmla="*/ 1270620 h 2541240"/>
                <a:gd name="connsiteX3" fmla="*/ 1270620 w 2541240"/>
                <a:gd name="connsiteY3" fmla="*/ 0 h 2541240"/>
                <a:gd name="connsiteX4" fmla="*/ 0 w 2541240"/>
                <a:gd name="connsiteY4" fmla="*/ 1270620 h 2541240"/>
                <a:gd name="connsiteX5" fmla="*/ 1270620 w 2541240"/>
                <a:gd name="connsiteY5" fmla="*/ 254124 h 2541240"/>
                <a:gd name="connsiteX6" fmla="*/ 2287116 w 2541240"/>
                <a:gd name="connsiteY6" fmla="*/ 1270620 h 2541240"/>
                <a:gd name="connsiteX7" fmla="*/ 1270620 w 2541240"/>
                <a:gd name="connsiteY7" fmla="*/ 2287116 h 2541240"/>
                <a:gd name="connsiteX8" fmla="*/ 254124 w 2541240"/>
                <a:gd name="connsiteY8" fmla="*/ 1270620 h 2541240"/>
                <a:gd name="connsiteX9" fmla="*/ 1270620 w 2541240"/>
                <a:gd name="connsiteY9" fmla="*/ 254124 h 254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1240" h="2541240">
                  <a:moveTo>
                    <a:pt x="0" y="1270620"/>
                  </a:moveTo>
                  <a:cubicBezTo>
                    <a:pt x="0" y="1971253"/>
                    <a:pt x="569987" y="2541240"/>
                    <a:pt x="1270620" y="2541240"/>
                  </a:cubicBezTo>
                  <a:cubicBezTo>
                    <a:pt x="1971253" y="2541240"/>
                    <a:pt x="2541240" y="1971253"/>
                    <a:pt x="2541240" y="1270620"/>
                  </a:cubicBezTo>
                  <a:cubicBezTo>
                    <a:pt x="2541240" y="569987"/>
                    <a:pt x="1971253" y="0"/>
                    <a:pt x="1270620" y="0"/>
                  </a:cubicBezTo>
                  <a:cubicBezTo>
                    <a:pt x="569987" y="0"/>
                    <a:pt x="0" y="569987"/>
                    <a:pt x="0" y="1270620"/>
                  </a:cubicBezTo>
                  <a:close/>
                  <a:moveTo>
                    <a:pt x="1270620" y="254124"/>
                  </a:moveTo>
                  <a:cubicBezTo>
                    <a:pt x="1831129" y="254124"/>
                    <a:pt x="2287116" y="710111"/>
                    <a:pt x="2287116" y="1270620"/>
                  </a:cubicBezTo>
                  <a:cubicBezTo>
                    <a:pt x="2287116" y="1831129"/>
                    <a:pt x="1831129" y="2287116"/>
                    <a:pt x="1270620" y="2287116"/>
                  </a:cubicBezTo>
                  <a:cubicBezTo>
                    <a:pt x="710111" y="2287116"/>
                    <a:pt x="254124" y="1831129"/>
                    <a:pt x="254124" y="1270620"/>
                  </a:cubicBezTo>
                  <a:cubicBezTo>
                    <a:pt x="254124" y="710111"/>
                    <a:pt x="710111" y="254124"/>
                    <a:pt x="1270620" y="254124"/>
                  </a:cubicBezTo>
                  <a:close/>
                </a:path>
              </a:pathLst>
            </a:custGeom>
            <a:grpFill/>
            <a:ln w="6350" cap="flat">
              <a:solidFill>
                <a:srgbClr val="1190D2"/>
              </a:solidFill>
              <a:prstDash val="solid"/>
              <a:miter/>
            </a:ln>
          </p:spPr>
          <p:txBody>
            <a:bodyPr rtlCol="0" anchor="ctr"/>
            <a:lstStyle/>
            <a:p>
              <a:endParaRPr lang="ru-RU"/>
            </a:p>
          </p:txBody>
        </p:sp>
        <p:sp>
          <p:nvSpPr>
            <p:cNvPr id="28" name="Полилиния: фигура 2059"/>
            <p:cNvSpPr/>
            <p:nvPr/>
          </p:nvSpPr>
          <p:spPr>
            <a:xfrm>
              <a:off x="5130328" y="176212"/>
              <a:ext cx="254124" cy="254124"/>
            </a:xfrm>
            <a:custGeom>
              <a:avLst/>
              <a:gdLst>
                <a:gd name="connsiteX0" fmla="*/ 254124 w 254124"/>
                <a:gd name="connsiteY0" fmla="*/ 127062 h 254124"/>
                <a:gd name="connsiteX1" fmla="*/ 127062 w 254124"/>
                <a:gd name="connsiteY1" fmla="*/ 254124 h 254124"/>
                <a:gd name="connsiteX2" fmla="*/ 0 w 254124"/>
                <a:gd name="connsiteY2" fmla="*/ 127062 h 254124"/>
                <a:gd name="connsiteX3" fmla="*/ 127062 w 254124"/>
                <a:gd name="connsiteY3" fmla="*/ 0 h 254124"/>
                <a:gd name="connsiteX4" fmla="*/ 254124 w 254124"/>
                <a:gd name="connsiteY4" fmla="*/ 127062 h 254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4" h="254124">
                  <a:moveTo>
                    <a:pt x="254124" y="127062"/>
                  </a:moveTo>
                  <a:cubicBezTo>
                    <a:pt x="254124" y="197243"/>
                    <a:pt x="197238" y="254124"/>
                    <a:pt x="127062" y="254124"/>
                  </a:cubicBezTo>
                  <a:cubicBezTo>
                    <a:pt x="56886" y="254124"/>
                    <a:pt x="0" y="197243"/>
                    <a:pt x="0" y="127062"/>
                  </a:cubicBezTo>
                  <a:cubicBezTo>
                    <a:pt x="0" y="56880"/>
                    <a:pt x="56886" y="0"/>
                    <a:pt x="127062" y="0"/>
                  </a:cubicBezTo>
                  <a:cubicBezTo>
                    <a:pt x="197238" y="0"/>
                    <a:pt x="254124" y="56880"/>
                    <a:pt x="254124" y="127062"/>
                  </a:cubicBezTo>
                  <a:close/>
                </a:path>
              </a:pathLst>
            </a:custGeom>
            <a:grpFill/>
            <a:ln w="6350" cap="flat">
              <a:solidFill>
                <a:srgbClr val="1190D2"/>
              </a:solidFill>
              <a:prstDash val="solid"/>
              <a:miter/>
            </a:ln>
          </p:spPr>
          <p:txBody>
            <a:bodyPr rtlCol="0" anchor="ctr"/>
            <a:lstStyle/>
            <a:p>
              <a:endParaRPr lang="ru-RU"/>
            </a:p>
          </p:txBody>
        </p:sp>
        <p:sp>
          <p:nvSpPr>
            <p:cNvPr id="29" name="Полилиния: фигура 2060"/>
            <p:cNvSpPr/>
            <p:nvPr/>
          </p:nvSpPr>
          <p:spPr>
            <a:xfrm>
              <a:off x="2843212" y="247125"/>
              <a:ext cx="4828356" cy="6429338"/>
            </a:xfrm>
            <a:custGeom>
              <a:avLst/>
              <a:gdLst>
                <a:gd name="connsiteX0" fmla="*/ 1815348 w 4828356"/>
                <a:gd name="connsiteY0" fmla="*/ 3985 h 6429337"/>
                <a:gd name="connsiteX1" fmla="*/ 0 w 4828356"/>
                <a:gd name="connsiteY1" fmla="*/ 2343266 h 6429337"/>
                <a:gd name="connsiteX2" fmla="*/ 2312529 w 4828356"/>
                <a:gd name="connsiteY2" fmla="*/ 6383838 h 6429337"/>
                <a:gd name="connsiteX3" fmla="*/ 2414178 w 4828356"/>
                <a:gd name="connsiteY3" fmla="*/ 6434663 h 6429337"/>
                <a:gd name="connsiteX4" fmla="*/ 2515828 w 4828356"/>
                <a:gd name="connsiteY4" fmla="*/ 6383838 h 6429337"/>
                <a:gd name="connsiteX5" fmla="*/ 4828357 w 4828356"/>
                <a:gd name="connsiteY5" fmla="*/ 2343266 h 6429337"/>
                <a:gd name="connsiteX6" fmla="*/ 3013009 w 4828356"/>
                <a:gd name="connsiteY6" fmla="*/ 3985 h 6429337"/>
                <a:gd name="connsiteX7" fmla="*/ 2858451 w 4828356"/>
                <a:gd name="connsiteY7" fmla="*/ 95658 h 6429337"/>
                <a:gd name="connsiteX8" fmla="*/ 2950177 w 4828356"/>
                <a:gd name="connsiteY8" fmla="*/ 250216 h 6429337"/>
                <a:gd name="connsiteX9" fmla="*/ 4574233 w 4828356"/>
                <a:gd name="connsiteY9" fmla="*/ 2343266 h 6429337"/>
                <a:gd name="connsiteX10" fmla="*/ 2414178 w 4828356"/>
                <a:gd name="connsiteY10" fmla="*/ 6095865 h 6429337"/>
                <a:gd name="connsiteX11" fmla="*/ 254124 w 4828356"/>
                <a:gd name="connsiteY11" fmla="*/ 2343266 h 6429337"/>
                <a:gd name="connsiteX12" fmla="*/ 1878180 w 4828356"/>
                <a:gd name="connsiteY12" fmla="*/ 250216 h 6429337"/>
                <a:gd name="connsiteX13" fmla="*/ 1969906 w 4828356"/>
                <a:gd name="connsiteY13" fmla="*/ 95658 h 6429337"/>
                <a:gd name="connsiteX14" fmla="*/ 1815348 w 4828356"/>
                <a:gd name="connsiteY14" fmla="*/ 3985 h 6429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28356" h="6429337">
                  <a:moveTo>
                    <a:pt x="1815348" y="3985"/>
                  </a:moveTo>
                  <a:cubicBezTo>
                    <a:pt x="746489" y="276821"/>
                    <a:pt x="0" y="1238766"/>
                    <a:pt x="0" y="2343266"/>
                  </a:cubicBezTo>
                  <a:cubicBezTo>
                    <a:pt x="0" y="3349940"/>
                    <a:pt x="345797" y="3761849"/>
                    <a:pt x="2312529" y="6383838"/>
                  </a:cubicBezTo>
                  <a:cubicBezTo>
                    <a:pt x="2336556" y="6415857"/>
                    <a:pt x="2374179" y="6434663"/>
                    <a:pt x="2414178" y="6434663"/>
                  </a:cubicBezTo>
                  <a:cubicBezTo>
                    <a:pt x="2454177" y="6434663"/>
                    <a:pt x="2491800" y="6415857"/>
                    <a:pt x="2515828" y="6383838"/>
                  </a:cubicBezTo>
                  <a:cubicBezTo>
                    <a:pt x="4482214" y="3762345"/>
                    <a:pt x="4828357" y="3349584"/>
                    <a:pt x="4828357" y="2343266"/>
                  </a:cubicBezTo>
                  <a:cubicBezTo>
                    <a:pt x="4828357" y="1238766"/>
                    <a:pt x="4081867" y="276821"/>
                    <a:pt x="3013009" y="3985"/>
                  </a:cubicBezTo>
                  <a:cubicBezTo>
                    <a:pt x="2945005" y="-13338"/>
                    <a:pt x="2875820" y="27660"/>
                    <a:pt x="2858451" y="95658"/>
                  </a:cubicBezTo>
                  <a:cubicBezTo>
                    <a:pt x="2841132" y="163655"/>
                    <a:pt x="2882173" y="232846"/>
                    <a:pt x="2950177" y="250216"/>
                  </a:cubicBezTo>
                  <a:cubicBezTo>
                    <a:pt x="3906369" y="494266"/>
                    <a:pt x="4574233" y="1355016"/>
                    <a:pt x="4574233" y="2343266"/>
                  </a:cubicBezTo>
                  <a:cubicBezTo>
                    <a:pt x="4574233" y="3244517"/>
                    <a:pt x="4290821" y="3595271"/>
                    <a:pt x="2414178" y="6095865"/>
                  </a:cubicBezTo>
                  <a:cubicBezTo>
                    <a:pt x="538277" y="3596072"/>
                    <a:pt x="254124" y="3245355"/>
                    <a:pt x="254124" y="2343266"/>
                  </a:cubicBezTo>
                  <a:cubicBezTo>
                    <a:pt x="254124" y="1355016"/>
                    <a:pt x="921994" y="494266"/>
                    <a:pt x="1878180" y="250216"/>
                  </a:cubicBezTo>
                  <a:cubicBezTo>
                    <a:pt x="1946234" y="232846"/>
                    <a:pt x="1987224" y="163655"/>
                    <a:pt x="1969906" y="95658"/>
                  </a:cubicBezTo>
                  <a:cubicBezTo>
                    <a:pt x="1952537" y="27660"/>
                    <a:pt x="1883351" y="-13387"/>
                    <a:pt x="1815348" y="3985"/>
                  </a:cubicBezTo>
                  <a:close/>
                </a:path>
              </a:pathLst>
            </a:custGeom>
            <a:grpFill/>
            <a:ln w="6350" cap="flat">
              <a:solidFill>
                <a:srgbClr val="1190D2"/>
              </a:solidFill>
              <a:prstDash val="solid"/>
              <a:miter/>
            </a:ln>
          </p:spPr>
          <p:txBody>
            <a:bodyPr rtlCol="0" anchor="ctr"/>
            <a:lstStyle/>
            <a:p>
              <a:endParaRPr lang="ru-RU"/>
            </a:p>
          </p:txBody>
        </p:sp>
      </p:grpSp>
    </p:spTree>
  </p:cSld>
  <p:clrMapOvr>
    <a:masterClrMapping/>
  </p:clrMapOvr>
  <p:hf hdr="0" ftr="0" dt="0"/>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44_QA">
    <p:spTree>
      <p:nvGrpSpPr>
        <p:cNvPr id="1" name=""/>
        <p:cNvGrpSpPr/>
        <p:nvPr/>
      </p:nvGrpSpPr>
      <p:grpSpPr>
        <a:xfrm>
          <a:off x="0" y="0"/>
          <a:ext cx="0" cy="0"/>
          <a:chOff x="0" y="0"/>
          <a:chExt cx="0" cy="0"/>
        </a:xfrm>
      </p:grpSpPr>
      <p:pic>
        <p:nvPicPr>
          <p:cNvPr id="2" name="Рисунок 1"/>
          <p:cNvPicPr>
            <a:picLocks noChangeAspect="1"/>
          </p:cNvPicPr>
          <p:nvPr userDrawn="1"/>
        </p:nvPicPr>
        <p:blipFill>
          <a:blip/>
          <a:stretch>
            <a:fillRect/>
          </a:stretch>
        </p:blipFill>
        <p:spPr>
          <a:xfrm>
            <a:off x="0" y="0"/>
            <a:ext cx="12192000" cy="6874016"/>
          </a:xfrm>
          <a:prstGeom prst="rect">
            <a:avLst/>
          </a:prstGeom>
        </p:spPr>
      </p:pic>
      <p:sp>
        <p:nvSpPr>
          <p:cNvPr id="3" name="Полилиния 2"/>
          <p:cNvSpPr/>
          <p:nvPr userDrawn="1"/>
        </p:nvSpPr>
        <p:spPr>
          <a:xfrm>
            <a:off x="7750195" y="4578447"/>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4" name="Полилиния 3"/>
          <p:cNvSpPr/>
          <p:nvPr userDrawn="1"/>
        </p:nvSpPr>
        <p:spPr>
          <a:xfrm>
            <a:off x="7750195" y="342785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 name="Полилиния 5"/>
          <p:cNvSpPr/>
          <p:nvPr userDrawn="1"/>
        </p:nvSpPr>
        <p:spPr>
          <a:xfrm>
            <a:off x="7750195" y="2698326"/>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 name="Полилиния 6"/>
          <p:cNvSpPr/>
          <p:nvPr userDrawn="1"/>
        </p:nvSpPr>
        <p:spPr>
          <a:xfrm>
            <a:off x="7750195" y="27411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8" name="TextBox 7"/>
          <p:cNvSpPr txBox="1"/>
          <p:nvPr userDrawn="1"/>
        </p:nvSpPr>
        <p:spPr>
          <a:xfrm>
            <a:off x="690465" y="4023601"/>
            <a:ext cx="7190357" cy="1372940"/>
          </a:xfrm>
          <a:prstGeom prst="rect">
            <a:avLst/>
          </a:prstGeom>
          <a:noFill/>
        </p:spPr>
        <p:txBody>
          <a:bodyPr wrap="square" rtlCol="0">
            <a:spAutoFit/>
          </a:bodyPr>
          <a:lstStyle/>
          <a:p>
            <a:pPr>
              <a:lnSpc>
                <a:spcPts val="5480"/>
              </a:lnSpc>
            </a:pPr>
            <a:r>
              <a:rPr lang="en-US" sz="23900" b="1" dirty="0">
                <a:solidFill>
                  <a:schemeClr val="bg1"/>
                </a:solidFill>
                <a:latin typeface="Gilroy" pitchFamily="2" charset="0"/>
                <a:ea typeface="Montserrat" charset="0"/>
                <a:cs typeface="Montserrat" charset="0"/>
              </a:rPr>
              <a:t>Q</a:t>
            </a:r>
            <a:r>
              <a:rPr lang="ru-RU" sz="11500" b="1" dirty="0">
                <a:solidFill>
                  <a:schemeClr val="bg1"/>
                </a:solidFill>
                <a:latin typeface="ROBOTO LIGHT2001047 LIGHT" pitchFamily="2" charset="0"/>
                <a:ea typeface="Montserrat" charset="0"/>
                <a:cs typeface="Montserrat" charset="0"/>
              </a:rPr>
              <a:t>    </a:t>
            </a:r>
            <a:r>
              <a:rPr lang="en-US" sz="23900" b="1" dirty="0">
                <a:solidFill>
                  <a:schemeClr val="bg1"/>
                </a:solidFill>
                <a:latin typeface="Gilroy" pitchFamily="2" charset="0"/>
                <a:ea typeface="Montserrat" charset="0"/>
                <a:cs typeface="Montserrat" charset="0"/>
              </a:rPr>
              <a:t>A</a:t>
            </a:r>
            <a:endParaRPr lang="en-US" sz="16600" b="1" dirty="0">
              <a:solidFill>
                <a:schemeClr val="bg1"/>
              </a:solidFill>
              <a:latin typeface="Gilroy" pitchFamily="2" charset="0"/>
              <a:ea typeface="Montserrat" charset="0"/>
              <a:cs typeface="Montserrat" charset="0"/>
            </a:endParaRPr>
          </a:p>
        </p:txBody>
      </p:sp>
      <p:sp>
        <p:nvSpPr>
          <p:cNvPr id="9" name="Полилиния 8"/>
          <p:cNvSpPr/>
          <p:nvPr userDrawn="1"/>
        </p:nvSpPr>
        <p:spPr>
          <a:xfrm>
            <a:off x="7076507" y="817133"/>
            <a:ext cx="4648721" cy="269554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chemeClr val="bg1">
                  <a:alpha val="6000"/>
                </a:schemeClr>
              </a:gs>
              <a:gs pos="100000">
                <a:schemeClr val="bg1">
                  <a:alpha val="27571"/>
                </a:schemeClr>
              </a:gs>
            </a:gsLst>
            <a:lin ang="5400000" scaled="1"/>
          </a:gradFill>
          <a:ln w="6243" cap="flat">
            <a:noFill/>
            <a:prstDash val="solid"/>
            <a:miter/>
          </a:ln>
          <a:effectLst>
            <a:softEdge rad="321815"/>
          </a:effectLst>
        </p:spPr>
        <p:txBody>
          <a:bodyPr rtlCol="0" anchor="ctr"/>
          <a:lstStyle/>
          <a:p>
            <a:endParaRPr lang="ru-RU"/>
          </a:p>
        </p:txBody>
      </p:sp>
      <p:sp>
        <p:nvSpPr>
          <p:cNvPr id="10" name="Рисунок 7"/>
          <p:cNvSpPr/>
          <p:nvPr userDrawn="1"/>
        </p:nvSpPr>
        <p:spPr>
          <a:xfrm>
            <a:off x="3279245" y="3221198"/>
            <a:ext cx="1203815" cy="1401530"/>
          </a:xfrm>
          <a:custGeom>
            <a:avLst/>
            <a:gdLst>
              <a:gd name="connsiteX0" fmla="*/ 832625 w 1711404"/>
              <a:gd name="connsiteY0" fmla="*/ 884523 h 1992485"/>
              <a:gd name="connsiteX1" fmla="*/ 1178783 w 1711404"/>
              <a:gd name="connsiteY1" fmla="*/ 1303702 h 1992485"/>
              <a:gd name="connsiteX2" fmla="*/ 1189860 w 1711404"/>
              <a:gd name="connsiteY2" fmla="*/ 1291699 h 1992485"/>
              <a:gd name="connsiteX3" fmla="*/ 1296015 w 1711404"/>
              <a:gd name="connsiteY3" fmla="*/ 1171670 h 1992485"/>
              <a:gd name="connsiteX4" fmla="*/ 1392016 w 1711404"/>
              <a:gd name="connsiteY4" fmla="*/ 1053487 h 1992485"/>
              <a:gd name="connsiteX5" fmla="*/ 1581249 w 1711404"/>
              <a:gd name="connsiteY5" fmla="*/ 1248304 h 1992485"/>
              <a:gd name="connsiteX6" fmla="*/ 1489864 w 1711404"/>
              <a:gd name="connsiteY6" fmla="*/ 1364640 h 1992485"/>
              <a:gd name="connsiteX7" fmla="*/ 1355093 w 1711404"/>
              <a:gd name="connsiteY7" fmla="*/ 1516985 h 1992485"/>
              <a:gd name="connsiteX8" fmla="*/ 1711405 w 1711404"/>
              <a:gd name="connsiteY8" fmla="*/ 1957400 h 1992485"/>
              <a:gd name="connsiteX9" fmla="*/ 1349555 w 1711404"/>
              <a:gd name="connsiteY9" fmla="*/ 1957400 h 1992485"/>
              <a:gd name="connsiteX10" fmla="*/ 1157552 w 1711404"/>
              <a:gd name="connsiteY10" fmla="*/ 1721958 h 1992485"/>
              <a:gd name="connsiteX11" fmla="*/ 608315 w 1711404"/>
              <a:gd name="connsiteY11" fmla="*/ 1992485 h 1992485"/>
              <a:gd name="connsiteX12" fmla="*/ 174464 w 1711404"/>
              <a:gd name="connsiteY12" fmla="*/ 1829061 h 1992485"/>
              <a:gd name="connsiteX13" fmla="*/ 0 w 1711404"/>
              <a:gd name="connsiteY13" fmla="*/ 1422808 h 1992485"/>
              <a:gd name="connsiteX14" fmla="*/ 276926 w 1711404"/>
              <a:gd name="connsiteY14" fmla="*/ 944538 h 1992485"/>
              <a:gd name="connsiteX15" fmla="*/ 402466 w 1711404"/>
              <a:gd name="connsiteY15" fmla="*/ 858671 h 1992485"/>
              <a:gd name="connsiteX16" fmla="*/ 410774 w 1711404"/>
              <a:gd name="connsiteY16" fmla="*/ 852208 h 1992485"/>
              <a:gd name="connsiteX17" fmla="*/ 428313 w 1711404"/>
              <a:gd name="connsiteY17" fmla="*/ 838358 h 1992485"/>
              <a:gd name="connsiteX18" fmla="*/ 237234 w 1711404"/>
              <a:gd name="connsiteY18" fmla="*/ 438568 h 1992485"/>
              <a:gd name="connsiteX19" fmla="*/ 364620 w 1711404"/>
              <a:gd name="connsiteY19" fmla="*/ 121876 h 1992485"/>
              <a:gd name="connsiteX20" fmla="*/ 698778 w 1711404"/>
              <a:gd name="connsiteY20" fmla="*/ 0 h 1992485"/>
              <a:gd name="connsiteX21" fmla="*/ 1026474 w 1711404"/>
              <a:gd name="connsiteY21" fmla="*/ 118183 h 1992485"/>
              <a:gd name="connsiteX22" fmla="*/ 1155706 w 1711404"/>
              <a:gd name="connsiteY22" fmla="*/ 417332 h 1992485"/>
              <a:gd name="connsiteX23" fmla="*/ 1084628 w 1711404"/>
              <a:gd name="connsiteY23" fmla="*/ 642618 h 1992485"/>
              <a:gd name="connsiteX24" fmla="*/ 832625 w 1711404"/>
              <a:gd name="connsiteY24" fmla="*/ 884523 h 1992485"/>
              <a:gd name="connsiteX25" fmla="*/ 601853 w 1711404"/>
              <a:gd name="connsiteY25" fmla="*/ 1047947 h 1992485"/>
              <a:gd name="connsiteX26" fmla="*/ 585238 w 1711404"/>
              <a:gd name="connsiteY26" fmla="*/ 1059027 h 1992485"/>
              <a:gd name="connsiteX27" fmla="*/ 342466 w 1711404"/>
              <a:gd name="connsiteY27" fmla="*/ 1257537 h 1992485"/>
              <a:gd name="connsiteX28" fmla="*/ 278773 w 1711404"/>
              <a:gd name="connsiteY28" fmla="*/ 1415422 h 1992485"/>
              <a:gd name="connsiteX29" fmla="*/ 374774 w 1711404"/>
              <a:gd name="connsiteY29" fmla="*/ 1635167 h 1992485"/>
              <a:gd name="connsiteX30" fmla="*/ 594469 w 1711404"/>
              <a:gd name="connsiteY30" fmla="*/ 1731191 h 1992485"/>
              <a:gd name="connsiteX31" fmla="*/ 982165 w 1711404"/>
              <a:gd name="connsiteY31" fmla="*/ 1510522 h 1992485"/>
              <a:gd name="connsiteX32" fmla="*/ 601853 w 1711404"/>
              <a:gd name="connsiteY32" fmla="*/ 1047947 h 1992485"/>
              <a:gd name="connsiteX33" fmla="*/ 663700 w 1711404"/>
              <a:gd name="connsiteY33" fmla="*/ 679550 h 1992485"/>
              <a:gd name="connsiteX34" fmla="*/ 687701 w 1711404"/>
              <a:gd name="connsiteY34" fmla="*/ 662007 h 1992485"/>
              <a:gd name="connsiteX35" fmla="*/ 788317 w 1711404"/>
              <a:gd name="connsiteY35" fmla="*/ 581680 h 1992485"/>
              <a:gd name="connsiteX36" fmla="*/ 845549 w 1711404"/>
              <a:gd name="connsiteY36" fmla="*/ 523512 h 1992485"/>
              <a:gd name="connsiteX37" fmla="*/ 883395 w 1711404"/>
              <a:gd name="connsiteY37" fmla="*/ 409946 h 1992485"/>
              <a:gd name="connsiteX38" fmla="*/ 832625 w 1711404"/>
              <a:gd name="connsiteY38" fmla="*/ 286224 h 1992485"/>
              <a:gd name="connsiteX39" fmla="*/ 695085 w 1711404"/>
              <a:gd name="connsiteY39" fmla="*/ 239135 h 1992485"/>
              <a:gd name="connsiteX40" fmla="*/ 563084 w 1711404"/>
              <a:gd name="connsiteY40" fmla="*/ 288070 h 1992485"/>
              <a:gd name="connsiteX41" fmla="*/ 509545 w 1711404"/>
              <a:gd name="connsiteY41" fmla="*/ 406253 h 1992485"/>
              <a:gd name="connsiteX42" fmla="*/ 576930 w 1711404"/>
              <a:gd name="connsiteY42" fmla="*/ 573370 h 1992485"/>
              <a:gd name="connsiteX43" fmla="*/ 648931 w 1711404"/>
              <a:gd name="connsiteY43" fmla="*/ 661084 h 1992485"/>
              <a:gd name="connsiteX44" fmla="*/ 663700 w 1711404"/>
              <a:gd name="connsiteY44" fmla="*/ 679550 h 19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711404" h="1992485">
                <a:moveTo>
                  <a:pt x="832625" y="884523"/>
                </a:moveTo>
                <a:lnTo>
                  <a:pt x="1178783" y="1303702"/>
                </a:lnTo>
                <a:lnTo>
                  <a:pt x="1189860" y="1291699"/>
                </a:lnTo>
                <a:cubicBezTo>
                  <a:pt x="1227707" y="1251074"/>
                  <a:pt x="1262784" y="1211372"/>
                  <a:pt x="1296015" y="1171670"/>
                </a:cubicBezTo>
                <a:cubicBezTo>
                  <a:pt x="1329247" y="1132891"/>
                  <a:pt x="1361555" y="1093189"/>
                  <a:pt x="1392016" y="1053487"/>
                </a:cubicBezTo>
                <a:lnTo>
                  <a:pt x="1581249" y="1248304"/>
                </a:lnTo>
                <a:cubicBezTo>
                  <a:pt x="1558172" y="1281543"/>
                  <a:pt x="1527711" y="1320322"/>
                  <a:pt x="1489864" y="1364640"/>
                </a:cubicBezTo>
                <a:cubicBezTo>
                  <a:pt x="1452017" y="1408958"/>
                  <a:pt x="1406786" y="1459740"/>
                  <a:pt x="1355093" y="1516985"/>
                </a:cubicBezTo>
                <a:lnTo>
                  <a:pt x="1711405" y="1957400"/>
                </a:lnTo>
                <a:lnTo>
                  <a:pt x="1349555" y="1957400"/>
                </a:lnTo>
                <a:lnTo>
                  <a:pt x="1157552" y="1721958"/>
                </a:lnTo>
                <a:cubicBezTo>
                  <a:pt x="981242" y="1901078"/>
                  <a:pt x="798471" y="1992485"/>
                  <a:pt x="608315" y="1992485"/>
                </a:cubicBezTo>
                <a:cubicBezTo>
                  <a:pt x="437544" y="1992485"/>
                  <a:pt x="293542" y="1938010"/>
                  <a:pt x="174464" y="1829061"/>
                </a:cubicBezTo>
                <a:cubicBezTo>
                  <a:pt x="58155" y="1719188"/>
                  <a:pt x="0" y="1583463"/>
                  <a:pt x="0" y="1422808"/>
                </a:cubicBezTo>
                <a:cubicBezTo>
                  <a:pt x="0" y="1230761"/>
                  <a:pt x="92309" y="1071030"/>
                  <a:pt x="276926" y="944538"/>
                </a:cubicBezTo>
                <a:lnTo>
                  <a:pt x="402466" y="858671"/>
                </a:lnTo>
                <a:cubicBezTo>
                  <a:pt x="404313" y="857747"/>
                  <a:pt x="407082" y="855901"/>
                  <a:pt x="410774" y="852208"/>
                </a:cubicBezTo>
                <a:cubicBezTo>
                  <a:pt x="414466" y="848514"/>
                  <a:pt x="420928" y="843898"/>
                  <a:pt x="428313" y="838358"/>
                </a:cubicBezTo>
                <a:cubicBezTo>
                  <a:pt x="300927" y="702633"/>
                  <a:pt x="237234" y="569677"/>
                  <a:pt x="237234" y="438568"/>
                </a:cubicBezTo>
                <a:cubicBezTo>
                  <a:pt x="237234" y="309306"/>
                  <a:pt x="279696" y="203126"/>
                  <a:pt x="364620" y="121876"/>
                </a:cubicBezTo>
                <a:cubicBezTo>
                  <a:pt x="451390" y="40625"/>
                  <a:pt x="562160" y="0"/>
                  <a:pt x="698778" y="0"/>
                </a:cubicBezTo>
                <a:cubicBezTo>
                  <a:pt x="830779" y="0"/>
                  <a:pt x="939703" y="39702"/>
                  <a:pt x="1026474" y="118183"/>
                </a:cubicBezTo>
                <a:cubicBezTo>
                  <a:pt x="1113244" y="197587"/>
                  <a:pt x="1155706" y="297303"/>
                  <a:pt x="1155706" y="417332"/>
                </a:cubicBezTo>
                <a:cubicBezTo>
                  <a:pt x="1155706" y="500429"/>
                  <a:pt x="1131706" y="575217"/>
                  <a:pt x="1084628" y="642618"/>
                </a:cubicBezTo>
                <a:cubicBezTo>
                  <a:pt x="1038474" y="710019"/>
                  <a:pt x="954473" y="790346"/>
                  <a:pt x="832625" y="884523"/>
                </a:cubicBezTo>
                <a:close/>
                <a:moveTo>
                  <a:pt x="601853" y="1047947"/>
                </a:moveTo>
                <a:lnTo>
                  <a:pt x="585238" y="1059027"/>
                </a:lnTo>
                <a:cubicBezTo>
                  <a:pt x="466159" y="1141201"/>
                  <a:pt x="385851" y="1207679"/>
                  <a:pt x="342466" y="1257537"/>
                </a:cubicBezTo>
                <a:cubicBezTo>
                  <a:pt x="300004" y="1307395"/>
                  <a:pt x="278773" y="1360023"/>
                  <a:pt x="278773" y="1415422"/>
                </a:cubicBezTo>
                <a:cubicBezTo>
                  <a:pt x="278773" y="1494826"/>
                  <a:pt x="311081" y="1568690"/>
                  <a:pt x="374774" y="1635167"/>
                </a:cubicBezTo>
                <a:cubicBezTo>
                  <a:pt x="441236" y="1698875"/>
                  <a:pt x="514160" y="1731191"/>
                  <a:pt x="594469" y="1731191"/>
                </a:cubicBezTo>
                <a:cubicBezTo>
                  <a:pt x="707085" y="1731191"/>
                  <a:pt x="835395" y="1657327"/>
                  <a:pt x="982165" y="1510522"/>
                </a:cubicBezTo>
                <a:lnTo>
                  <a:pt x="601853" y="1047947"/>
                </a:lnTo>
                <a:close/>
                <a:moveTo>
                  <a:pt x="663700" y="679550"/>
                </a:moveTo>
                <a:lnTo>
                  <a:pt x="687701" y="662007"/>
                </a:lnTo>
                <a:cubicBezTo>
                  <a:pt x="728316" y="631538"/>
                  <a:pt x="762471" y="604763"/>
                  <a:pt x="788317" y="581680"/>
                </a:cubicBezTo>
                <a:cubicBezTo>
                  <a:pt x="815087" y="558598"/>
                  <a:pt x="833548" y="539208"/>
                  <a:pt x="845549" y="523512"/>
                </a:cubicBezTo>
                <a:cubicBezTo>
                  <a:pt x="870472" y="493043"/>
                  <a:pt x="883395" y="455188"/>
                  <a:pt x="883395" y="409946"/>
                </a:cubicBezTo>
                <a:cubicBezTo>
                  <a:pt x="883395" y="359164"/>
                  <a:pt x="866779" y="318539"/>
                  <a:pt x="832625" y="286224"/>
                </a:cubicBezTo>
                <a:cubicBezTo>
                  <a:pt x="798471" y="254831"/>
                  <a:pt x="753240" y="239135"/>
                  <a:pt x="695085" y="239135"/>
                </a:cubicBezTo>
                <a:cubicBezTo>
                  <a:pt x="642469" y="239135"/>
                  <a:pt x="599084" y="255755"/>
                  <a:pt x="563084" y="288070"/>
                </a:cubicBezTo>
                <a:cubicBezTo>
                  <a:pt x="527083" y="318539"/>
                  <a:pt x="509545" y="358241"/>
                  <a:pt x="509545" y="406253"/>
                </a:cubicBezTo>
                <a:cubicBezTo>
                  <a:pt x="509545" y="462574"/>
                  <a:pt x="531699" y="518896"/>
                  <a:pt x="576930" y="573370"/>
                </a:cubicBezTo>
                <a:lnTo>
                  <a:pt x="648931" y="661084"/>
                </a:lnTo>
                <a:cubicBezTo>
                  <a:pt x="651700" y="665701"/>
                  <a:pt x="656316" y="671240"/>
                  <a:pt x="663700" y="679550"/>
                </a:cubicBezTo>
                <a:close/>
              </a:path>
            </a:pathLst>
          </a:custGeom>
          <a:gradFill>
            <a:gsLst>
              <a:gs pos="0">
                <a:srgbClr val="3471DD"/>
              </a:gs>
              <a:gs pos="100000">
                <a:schemeClr val="bg1"/>
              </a:gs>
            </a:gsLst>
            <a:lin ang="10800000" scaled="1"/>
          </a:gradFill>
          <a:ln w="9231" cap="flat">
            <a:noFill/>
            <a:prstDash val="solid"/>
            <a:miter/>
          </a:ln>
        </p:spPr>
        <p:txBody>
          <a:bodyPr rtlCol="0" anchor="ctr"/>
          <a:lstStyle/>
          <a:p>
            <a:endParaRPr lang="ru-RU"/>
          </a:p>
        </p:txBody>
      </p:sp>
      <p:pic>
        <p:nvPicPr>
          <p:cNvPr id="11" name="Рисунок 10"/>
          <p:cNvPicPr>
            <a:picLocks noChangeAspect="1"/>
          </p:cNvPicPr>
          <p:nvPr userDrawn="1"/>
        </p:nvPicPr>
        <p:blipFill>
          <a:blip/>
          <a:stretch>
            <a:fillRect/>
          </a:stretch>
        </p:blipFill>
        <p:spPr>
          <a:xfrm>
            <a:off x="952317" y="653648"/>
            <a:ext cx="3051206" cy="908693"/>
          </a:xfrm>
          <a:prstGeom prst="rect">
            <a:avLst/>
          </a:prstGeom>
        </p:spPr>
      </p:pic>
      <p:sp>
        <p:nvSpPr>
          <p:cNvPr id="90" name="Рисунок 88"/>
          <p:cNvSpPr>
            <a:spLocks noChangeAspect="1"/>
          </p:cNvSpPr>
          <p:nvPr/>
        </p:nvSpPr>
        <p:spPr>
          <a:xfrm>
            <a:off x="7728438" y="5562475"/>
            <a:ext cx="3291246" cy="131935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Tree>
  </p:cSld>
  <p:clrMapOvr>
    <a:masterClrMapping/>
  </p:clrMapOvr>
  <p:hf hdr="0" ftr="0" dt="0"/>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45_Спасибо за внимание">
    <p:spTree>
      <p:nvGrpSpPr>
        <p:cNvPr id="1" name=""/>
        <p:cNvGrpSpPr/>
        <p:nvPr/>
      </p:nvGrpSpPr>
      <p:grpSpPr>
        <a:xfrm>
          <a:off x="0" y="0"/>
          <a:ext cx="0" cy="0"/>
          <a:chOff x="0" y="0"/>
          <a:chExt cx="0" cy="0"/>
        </a:xfrm>
      </p:grpSpPr>
      <p:pic>
        <p:nvPicPr>
          <p:cNvPr id="3" name="Рисунок 2"/>
          <p:cNvPicPr>
            <a:picLocks noChangeAspect="1"/>
          </p:cNvPicPr>
          <p:nvPr userDrawn="1"/>
        </p:nvPicPr>
        <p:blipFill>
          <a:blip/>
          <a:stretch>
            <a:fillRect/>
          </a:stretch>
        </p:blipFill>
        <p:spPr>
          <a:xfrm>
            <a:off x="0" y="-8008"/>
            <a:ext cx="12192000" cy="6874016"/>
          </a:xfrm>
          <a:prstGeom prst="rect">
            <a:avLst/>
          </a:prstGeom>
        </p:spPr>
      </p:pic>
      <p:sp>
        <p:nvSpPr>
          <p:cNvPr id="4" name="Полилиния 3"/>
          <p:cNvSpPr/>
          <p:nvPr userDrawn="1"/>
        </p:nvSpPr>
        <p:spPr>
          <a:xfrm>
            <a:off x="435569" y="-7828"/>
            <a:ext cx="6567923" cy="6306749"/>
          </a:xfrm>
          <a:custGeom>
            <a:avLst/>
            <a:gdLst>
              <a:gd name="connsiteX0" fmla="*/ 376830 w 6567923"/>
              <a:gd name="connsiteY0" fmla="*/ 4749998 h 6306749"/>
              <a:gd name="connsiteX1" fmla="*/ 2909098 w 6567923"/>
              <a:gd name="connsiteY1" fmla="*/ 6206464 h 6306749"/>
              <a:gd name="connsiteX2" fmla="*/ 3658890 w 6567923"/>
              <a:gd name="connsiteY2" fmla="*/ 6206464 h 6306749"/>
              <a:gd name="connsiteX3" fmla="*/ 6191159 w 6567923"/>
              <a:gd name="connsiteY3" fmla="*/ 4750541 h 6306749"/>
              <a:gd name="connsiteX4" fmla="*/ 6567866 w 6567923"/>
              <a:gd name="connsiteY4" fmla="*/ 4099122 h 6306749"/>
              <a:gd name="connsiteX5" fmla="*/ 6567866 w 6567923"/>
              <a:gd name="connsiteY5" fmla="*/ -117 h 6306749"/>
              <a:gd name="connsiteX6" fmla="*/ -58 w 6567923"/>
              <a:gd name="connsiteY6" fmla="*/ -117 h 6306749"/>
              <a:gd name="connsiteX7" fmla="*/ -58 w 6567923"/>
              <a:gd name="connsiteY7" fmla="*/ 4099122 h 6306749"/>
              <a:gd name="connsiteX8" fmla="*/ 376830 w 6567923"/>
              <a:gd name="connsiteY8" fmla="*/ 4749998 h 630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7923" h="6306749">
                <a:moveTo>
                  <a:pt x="376830" y="4749998"/>
                </a:moveTo>
                <a:lnTo>
                  <a:pt x="2909098" y="6206464"/>
                </a:lnTo>
                <a:cubicBezTo>
                  <a:pt x="3141154" y="6340022"/>
                  <a:pt x="3426833" y="6340022"/>
                  <a:pt x="3658890" y="6206464"/>
                </a:cubicBezTo>
                <a:lnTo>
                  <a:pt x="6191159" y="4750541"/>
                </a:lnTo>
                <a:cubicBezTo>
                  <a:pt x="6424418" y="4616463"/>
                  <a:pt x="6568106" y="4367992"/>
                  <a:pt x="6567866" y="4099122"/>
                </a:cubicBezTo>
                <a:lnTo>
                  <a:pt x="6567866" y="-117"/>
                </a:lnTo>
                <a:lnTo>
                  <a:pt x="-58" y="-117"/>
                </a:lnTo>
                <a:lnTo>
                  <a:pt x="-58" y="4099122"/>
                </a:lnTo>
                <a:cubicBezTo>
                  <a:pt x="-103" y="4367845"/>
                  <a:pt x="143642" y="4616090"/>
                  <a:pt x="376830" y="4749998"/>
                </a:cubicBezTo>
                <a:close/>
              </a:path>
            </a:pathLst>
          </a:custGeom>
          <a:solidFill>
            <a:schemeClr val="bg1"/>
          </a:solidFill>
          <a:ln w="18106" cap="flat">
            <a:noFill/>
            <a:prstDash val="solid"/>
            <a:miter/>
          </a:ln>
        </p:spPr>
        <p:txBody>
          <a:bodyPr rtlCol="0" anchor="ctr"/>
          <a:lstStyle/>
          <a:p>
            <a:endParaRPr lang="ru-RU">
              <a:solidFill>
                <a:srgbClr val="16229A"/>
              </a:solidFill>
            </a:endParaRPr>
          </a:p>
        </p:txBody>
      </p:sp>
      <p:sp>
        <p:nvSpPr>
          <p:cNvPr id="5" name="Полилиния 4"/>
          <p:cNvSpPr/>
          <p:nvPr userDrawn="1"/>
        </p:nvSpPr>
        <p:spPr>
          <a:xfrm>
            <a:off x="3070159" y="4401637"/>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 name="Полилиния 6"/>
          <p:cNvSpPr/>
          <p:nvPr userDrawn="1"/>
        </p:nvSpPr>
        <p:spPr>
          <a:xfrm>
            <a:off x="3070159" y="4622863"/>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9" name="Полилиния 8"/>
          <p:cNvSpPr/>
          <p:nvPr userDrawn="1"/>
        </p:nvSpPr>
        <p:spPr>
          <a:xfrm>
            <a:off x="3070159" y="3176329"/>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pic>
        <p:nvPicPr>
          <p:cNvPr id="10" name="Picture 2"/>
          <p:cNvPicPr>
            <a:picLocks noChangeAspect="1" noChangeArrowheads="1"/>
          </p:cNvPicPr>
          <p:nvPr userDrawn="1"/>
        </p:nvPicPr>
        <p:blipFill>
          <a:blip/>
          <a:srcRect/>
          <a:stretch>
            <a:fillRect/>
          </a:stretch>
        </p:blipFill>
        <p:spPr bwMode="auto">
          <a:xfrm>
            <a:off x="2695824" y="-8008"/>
            <a:ext cx="9496175" cy="6857820"/>
          </a:xfrm>
          <a:prstGeom prst="rect">
            <a:avLst/>
          </a:prstGeom>
          <a:noFill/>
          <a:extLst>
            <a:ext uri="{909E8E84-426E-40DD-AFC4-6F175D3DCCD1}">
              <a14:hiddenFill xmlns:a14="http://schemas.microsoft.com/office/drawing/2010/main">
                <a:solidFill>
                  <a:srgbClr val="FFFFFF"/>
                </a:solidFill>
              </a14:hiddenFill>
            </a:ext>
          </a:extLst>
        </p:spPr>
      </p:pic>
      <p:pic>
        <p:nvPicPr>
          <p:cNvPr id="13" name="Рисунок 12"/>
          <p:cNvPicPr>
            <a:picLocks noChangeAspect="1"/>
          </p:cNvPicPr>
          <p:nvPr userDrawn="1"/>
        </p:nvPicPr>
        <p:blipFill>
          <a:blip/>
          <a:stretch>
            <a:fillRect/>
          </a:stretch>
        </p:blipFill>
        <p:spPr>
          <a:xfrm>
            <a:off x="952317" y="645640"/>
            <a:ext cx="3051206" cy="908693"/>
          </a:xfrm>
          <a:prstGeom prst="rect">
            <a:avLst/>
          </a:prstGeom>
        </p:spPr>
      </p:pic>
      <p:sp>
        <p:nvSpPr>
          <p:cNvPr id="6" name="TextBox 5"/>
          <p:cNvSpPr txBox="1"/>
          <p:nvPr userDrawn="1"/>
        </p:nvSpPr>
        <p:spPr>
          <a:xfrm>
            <a:off x="816582" y="2558358"/>
            <a:ext cx="4509568" cy="1406667"/>
          </a:xfrm>
          <a:prstGeom prst="rect">
            <a:avLst/>
          </a:prstGeom>
          <a:noFill/>
        </p:spPr>
        <p:txBody>
          <a:bodyPr wrap="none" rtlCol="0">
            <a:spAutoFit/>
          </a:bodyPr>
          <a:lstStyle/>
          <a:p>
            <a:pPr>
              <a:lnSpc>
                <a:spcPts val="5080"/>
              </a:lnSpc>
            </a:pPr>
            <a:r>
              <a:rPr lang="ru-RU" sz="5400" b="1" i="0" dirty="0">
                <a:solidFill>
                  <a:srgbClr val="1190D2"/>
                </a:solidFill>
                <a:latin typeface="Gilroy" pitchFamily="2" charset="0"/>
              </a:rPr>
              <a:t>Спасибо</a:t>
            </a:r>
            <a:endParaRPr lang="ru-RU" sz="5400" b="1" i="0" dirty="0">
              <a:solidFill>
                <a:srgbClr val="1190D2"/>
              </a:solidFill>
              <a:latin typeface="Gilroy" pitchFamily="2" charset="0"/>
            </a:endParaRPr>
          </a:p>
          <a:p>
            <a:pPr>
              <a:lnSpc>
                <a:spcPts val="5080"/>
              </a:lnSpc>
            </a:pPr>
            <a:r>
              <a:rPr lang="ru-RU" sz="5400" b="1" i="0" dirty="0">
                <a:solidFill>
                  <a:srgbClr val="1190D2"/>
                </a:solidFill>
                <a:latin typeface="Gilroy" pitchFamily="2" charset="0"/>
              </a:rPr>
              <a:t>за внимание!</a:t>
            </a:r>
            <a:endParaRPr lang="ru-RU" sz="5400" b="1" i="0" dirty="0">
              <a:solidFill>
                <a:srgbClr val="1190D2"/>
              </a:solidFill>
              <a:latin typeface="Gilroy" pitchFamily="2" charset="0"/>
            </a:endParaRPr>
          </a:p>
        </p:txBody>
      </p:sp>
    </p:spTree>
  </p:cSld>
  <p:clrMapOvr>
    <a:masterClrMapping/>
  </p:clrMapOvr>
  <p:hf hdr="0" ftr="0" dt="0"/>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42_детали">
    <p:spTree>
      <p:nvGrpSpPr>
        <p:cNvPr id="1" name=""/>
        <p:cNvGrpSpPr/>
        <p:nvPr/>
      </p:nvGrpSpPr>
      <p:grpSpPr>
        <a:xfrm>
          <a:off x="0" y="0"/>
          <a:ext cx="0" cy="0"/>
          <a:chOff x="0" y="0"/>
          <a:chExt cx="0" cy="0"/>
        </a:xfrm>
      </p:grpSpPr>
      <p:grpSp>
        <p:nvGrpSpPr>
          <p:cNvPr id="30" name="Группа 29"/>
          <p:cNvGrpSpPr/>
          <p:nvPr userDrawn="1"/>
        </p:nvGrpSpPr>
        <p:grpSpPr>
          <a:xfrm rot="10800000">
            <a:off x="1849327" y="1146545"/>
            <a:ext cx="1355851" cy="1596746"/>
            <a:chOff x="2779055" y="1541063"/>
            <a:chExt cx="1428164" cy="4565506"/>
          </a:xfrm>
        </p:grpSpPr>
        <p:sp>
          <p:nvSpPr>
            <p:cNvPr id="31" name="Прямоугольник 30"/>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Прямоугольник 36"/>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grpSp>
        <p:nvGrpSpPr>
          <p:cNvPr id="38" name="Группа 37"/>
          <p:cNvGrpSpPr/>
          <p:nvPr userDrawn="1"/>
        </p:nvGrpSpPr>
        <p:grpSpPr>
          <a:xfrm rot="5400000">
            <a:off x="5256713" y="414469"/>
            <a:ext cx="1355851" cy="11688919"/>
            <a:chOff x="2779055" y="1541063"/>
            <a:chExt cx="1428164" cy="4565506"/>
          </a:xfrm>
        </p:grpSpPr>
        <p:sp>
          <p:nvSpPr>
            <p:cNvPr id="39" name="Прямоугольник 38"/>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Прямоугольник 39"/>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grpSp>
        <p:nvGrpSpPr>
          <p:cNvPr id="3" name="Группа 2"/>
          <p:cNvGrpSpPr/>
          <p:nvPr userDrawn="1"/>
        </p:nvGrpSpPr>
        <p:grpSpPr>
          <a:xfrm rot="10800000">
            <a:off x="2625484" y="1056900"/>
            <a:ext cx="1355851" cy="4990789"/>
            <a:chOff x="2779055" y="1541063"/>
            <a:chExt cx="1428164" cy="4565506"/>
          </a:xfrm>
        </p:grpSpPr>
        <p:sp>
          <p:nvSpPr>
            <p:cNvPr id="4" name="Прямоугольник 3"/>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Прямоугольник 4"/>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7" name="Скругленный прямоугольник 6"/>
          <p:cNvSpPr/>
          <p:nvPr userDrawn="1"/>
        </p:nvSpPr>
        <p:spPr>
          <a:xfrm>
            <a:off x="594155" y="4465512"/>
            <a:ext cx="11160000" cy="972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4668981" y="2684264"/>
            <a:ext cx="7092000" cy="1548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0" name="Скругленный прямоугольник 9"/>
          <p:cNvSpPr/>
          <p:nvPr userDrawn="1"/>
        </p:nvSpPr>
        <p:spPr>
          <a:xfrm>
            <a:off x="8767481" y="1344797"/>
            <a:ext cx="2928555" cy="1080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41" name="Прямоугольник 40"/>
          <p:cNvSpPr/>
          <p:nvPr userDrawn="1"/>
        </p:nvSpPr>
        <p:spPr>
          <a:xfrm>
            <a:off x="496662" y="1151377"/>
            <a:ext cx="144000" cy="140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2" name="Прямоугольник 41"/>
          <p:cNvSpPr/>
          <p:nvPr userDrawn="1"/>
        </p:nvSpPr>
        <p:spPr>
          <a:xfrm>
            <a:off x="496662" y="4499995"/>
            <a:ext cx="144000" cy="68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3" name="Прямоугольник 42"/>
          <p:cNvSpPr/>
          <p:nvPr userDrawn="1"/>
        </p:nvSpPr>
        <p:spPr>
          <a:xfrm>
            <a:off x="496662" y="5516820"/>
            <a:ext cx="144000" cy="32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Прямоугольник 43"/>
          <p:cNvSpPr/>
          <p:nvPr userDrawn="1"/>
        </p:nvSpPr>
        <p:spPr>
          <a:xfrm>
            <a:off x="496662" y="2979170"/>
            <a:ext cx="144000" cy="1188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5" name="Прямоугольник 44"/>
          <p:cNvSpPr/>
          <p:nvPr userDrawn="1"/>
        </p:nvSpPr>
        <p:spPr>
          <a:xfrm>
            <a:off x="770281" y="1146545"/>
            <a:ext cx="144000" cy="136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6" name="Прямоугольник 45"/>
          <p:cNvSpPr/>
          <p:nvPr userDrawn="1"/>
        </p:nvSpPr>
        <p:spPr>
          <a:xfrm>
            <a:off x="770281" y="4495163"/>
            <a:ext cx="144000" cy="68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Прямоугольник 46"/>
          <p:cNvSpPr/>
          <p:nvPr userDrawn="1"/>
        </p:nvSpPr>
        <p:spPr>
          <a:xfrm>
            <a:off x="770281" y="5511988"/>
            <a:ext cx="144000" cy="32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8" name="Прямоугольник 47"/>
          <p:cNvSpPr/>
          <p:nvPr userDrawn="1"/>
        </p:nvSpPr>
        <p:spPr>
          <a:xfrm>
            <a:off x="770281" y="2974338"/>
            <a:ext cx="144000" cy="118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Скругленный прямоугольник 48"/>
          <p:cNvSpPr/>
          <p:nvPr userDrawn="1"/>
        </p:nvSpPr>
        <p:spPr>
          <a:xfrm>
            <a:off x="4668983" y="1227406"/>
            <a:ext cx="3852470" cy="503999"/>
          </a:xfrm>
          <a:prstGeom prst="roundRect">
            <a:avLst>
              <a:gd name="adj" fmla="val 50000"/>
            </a:avLst>
          </a:prstGeom>
          <a:noFill/>
          <a:ln w="25400">
            <a:gradFill flip="none" rotWithShape="1">
              <a:gsLst>
                <a:gs pos="0">
                  <a:srgbClr val="1190D2">
                    <a:alpha val="61227"/>
                  </a:srgbClr>
                </a:gs>
                <a:gs pos="100000">
                  <a:schemeClr val="bg1"/>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1" name="Скругленный прямоугольник 50"/>
          <p:cNvSpPr/>
          <p:nvPr userDrawn="1"/>
        </p:nvSpPr>
        <p:spPr>
          <a:xfrm>
            <a:off x="4668983" y="2054566"/>
            <a:ext cx="2078597" cy="468000"/>
          </a:xfrm>
          <a:prstGeom prst="roundRect">
            <a:avLst>
              <a:gd name="adj" fmla="val 50000"/>
            </a:avLst>
          </a:prstGeom>
          <a:noFill/>
          <a:ln w="25400">
            <a:gradFill flip="none" rotWithShape="1">
              <a:gsLst>
                <a:gs pos="0">
                  <a:srgbClr val="1190D2"/>
                </a:gs>
                <a:gs pos="100000">
                  <a:srgbClr val="16229A"/>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2" name="TextBox 51"/>
          <p:cNvSpPr txBox="1"/>
          <p:nvPr userDrawn="1"/>
        </p:nvSpPr>
        <p:spPr>
          <a:xfrm>
            <a:off x="4668983" y="966830"/>
            <a:ext cx="2284600" cy="276999"/>
          </a:xfrm>
          <a:prstGeom prst="rect">
            <a:avLst/>
          </a:prstGeom>
          <a:noFill/>
        </p:spPr>
        <p:txBody>
          <a:bodyPr wrap="none" rtlCol="0">
            <a:spAutoFit/>
          </a:bodyPr>
          <a:lstStyle/>
          <a:p>
            <a:r>
              <a:rPr lang="ru-RU" sz="1200" b="0" i="0" dirty="0">
                <a:latin typeface="GILROY-MEDIUM" pitchFamily="2" charset="0"/>
              </a:rPr>
              <a:t>Обводка на титульном листе</a:t>
            </a:r>
            <a:endParaRPr lang="ru-RU" sz="1200" b="0" i="0" dirty="0">
              <a:latin typeface="GILROY-MEDIUM" pitchFamily="2" charset="0"/>
            </a:endParaRPr>
          </a:p>
        </p:txBody>
      </p:sp>
      <p:sp>
        <p:nvSpPr>
          <p:cNvPr id="53" name="TextBox 52"/>
          <p:cNvSpPr txBox="1"/>
          <p:nvPr userDrawn="1"/>
        </p:nvSpPr>
        <p:spPr>
          <a:xfrm>
            <a:off x="4668983" y="1791583"/>
            <a:ext cx="2127505" cy="276999"/>
          </a:xfrm>
          <a:prstGeom prst="rect">
            <a:avLst/>
          </a:prstGeom>
          <a:noFill/>
        </p:spPr>
        <p:txBody>
          <a:bodyPr wrap="none" rtlCol="0">
            <a:spAutoFit/>
          </a:bodyPr>
          <a:lstStyle/>
          <a:p>
            <a:r>
              <a:rPr lang="ru-RU" sz="1200" b="0" i="0" dirty="0">
                <a:latin typeface="GILROY-MEDIUM" pitchFamily="2" charset="0"/>
              </a:rPr>
              <a:t>Обводка на других листах</a:t>
            </a:r>
            <a:endParaRPr lang="ru-RU" sz="1200" b="0" i="0" dirty="0">
              <a:latin typeface="GILROY-MEDIUM" pitchFamily="2" charset="0"/>
            </a:endParaRPr>
          </a:p>
        </p:txBody>
      </p:sp>
      <p:sp>
        <p:nvSpPr>
          <p:cNvPr id="54" name="TextBox 53"/>
          <p:cNvSpPr txBox="1"/>
          <p:nvPr userDrawn="1"/>
        </p:nvSpPr>
        <p:spPr>
          <a:xfrm>
            <a:off x="8664233" y="966830"/>
            <a:ext cx="2757486" cy="276999"/>
          </a:xfrm>
          <a:prstGeom prst="rect">
            <a:avLst/>
          </a:prstGeom>
          <a:noFill/>
        </p:spPr>
        <p:txBody>
          <a:bodyPr wrap="none" rtlCol="0">
            <a:spAutoFit/>
          </a:bodyPr>
          <a:lstStyle/>
          <a:p>
            <a:r>
              <a:rPr lang="ru-RU" sz="1200" b="0" i="0" dirty="0">
                <a:latin typeface="GILROY-MEDIUM" pitchFamily="2" charset="0"/>
              </a:rPr>
              <a:t>Заливка для выделения в таблицах</a:t>
            </a:r>
            <a:endParaRPr lang="ru-RU" sz="1200" b="0" i="0" dirty="0">
              <a:latin typeface="GILROY-MEDIUM" pitchFamily="2" charset="0"/>
            </a:endParaRPr>
          </a:p>
        </p:txBody>
      </p:sp>
      <p:sp>
        <p:nvSpPr>
          <p:cNvPr id="55" name="TextBox 54"/>
          <p:cNvSpPr txBox="1"/>
          <p:nvPr userDrawn="1"/>
        </p:nvSpPr>
        <p:spPr>
          <a:xfrm>
            <a:off x="1240562" y="966830"/>
            <a:ext cx="1227840" cy="646331"/>
          </a:xfrm>
          <a:prstGeom prst="rect">
            <a:avLst/>
          </a:prstGeom>
          <a:noFill/>
        </p:spPr>
        <p:txBody>
          <a:bodyPr wrap="square" rtlCol="0">
            <a:spAutoFit/>
          </a:bodyPr>
          <a:lstStyle/>
          <a:p>
            <a:r>
              <a:rPr lang="ru-RU" sz="1200" b="0" i="0" dirty="0">
                <a:latin typeface="GILROY-MEDIUM" pitchFamily="2" charset="0"/>
              </a:rPr>
              <a:t>Тень разделитель вертикальная</a:t>
            </a:r>
            <a:endParaRPr lang="ru-RU" sz="1200" b="0" i="0" dirty="0">
              <a:latin typeface="GILROY-MEDIUM" pitchFamily="2" charset="0"/>
            </a:endParaRPr>
          </a:p>
        </p:txBody>
      </p:sp>
      <p:sp>
        <p:nvSpPr>
          <p:cNvPr id="57" name="TextBox 56"/>
          <p:cNvSpPr txBox="1"/>
          <p:nvPr userDrawn="1"/>
        </p:nvSpPr>
        <p:spPr>
          <a:xfrm>
            <a:off x="1243408" y="5917250"/>
            <a:ext cx="3428421" cy="276999"/>
          </a:xfrm>
          <a:prstGeom prst="rect">
            <a:avLst/>
          </a:prstGeom>
          <a:noFill/>
        </p:spPr>
        <p:txBody>
          <a:bodyPr wrap="square" rtlCol="0">
            <a:spAutoFit/>
          </a:bodyPr>
          <a:lstStyle/>
          <a:p>
            <a:r>
              <a:rPr lang="ru-RU" sz="1200" b="0" i="0" dirty="0">
                <a:latin typeface="GILROY-MEDIUM" pitchFamily="2" charset="0"/>
              </a:rPr>
              <a:t>Тень разделитель горизонтальная</a:t>
            </a:r>
            <a:endParaRPr lang="ru-RU" sz="1200" b="0" i="0" dirty="0">
              <a:latin typeface="GILROY-MEDIUM" pitchFamily="2" charset="0"/>
            </a:endParaRPr>
          </a:p>
        </p:txBody>
      </p:sp>
      <p:sp>
        <p:nvSpPr>
          <p:cNvPr id="58" name="TextBox 57"/>
          <p:cNvSpPr txBox="1"/>
          <p:nvPr userDrawn="1"/>
        </p:nvSpPr>
        <p:spPr>
          <a:xfrm>
            <a:off x="959672" y="2888512"/>
            <a:ext cx="1227840" cy="461665"/>
          </a:xfrm>
          <a:prstGeom prst="rect">
            <a:avLst/>
          </a:prstGeom>
          <a:noFill/>
        </p:spPr>
        <p:txBody>
          <a:bodyPr wrap="square" rtlCol="0">
            <a:spAutoFit/>
          </a:bodyPr>
          <a:lstStyle/>
          <a:p>
            <a:r>
              <a:rPr lang="ru-RU" sz="1200" b="0" i="0" dirty="0">
                <a:latin typeface="GILROY-MEDIUM" pitchFamily="2" charset="0"/>
              </a:rPr>
              <a:t>Столбик-отбивка</a:t>
            </a:r>
            <a:endParaRPr lang="ru-RU" sz="1200" b="0" i="0" dirty="0">
              <a:latin typeface="GILROY-MEDIUM" pitchFamily="2" charset="0"/>
            </a:endParaRPr>
          </a:p>
        </p:txBody>
      </p:sp>
      <p:sp>
        <p:nvSpPr>
          <p:cNvPr id="12" name="TextBox 11"/>
          <p:cNvSpPr txBox="1"/>
          <p:nvPr userDrawn="1"/>
        </p:nvSpPr>
        <p:spPr>
          <a:xfrm>
            <a:off x="4916379" y="2837431"/>
            <a:ext cx="6862719" cy="1200329"/>
          </a:xfrm>
          <a:prstGeom prst="rect">
            <a:avLst/>
          </a:prstGeom>
          <a:noFill/>
        </p:spPr>
        <p:txBody>
          <a:bodyPr wrap="square">
            <a:spAutoFit/>
          </a:bodyPr>
          <a:lstStyle/>
          <a:p>
            <a:r>
              <a:rPr lang="ru-RU" dirty="0">
                <a:latin typeface="GILROY-MEDIUM" pitchFamily="2" charset="0"/>
              </a:rPr>
              <a:t>Если вы что-то случайно потеряете или удалите какие либо элементы не вшитые в шаблон (которые нужно настраивать вручную), вы можете найти их в «Вид» — «Образец слайдов» в самом конце шаблона (детали).</a:t>
            </a:r>
            <a:endParaRPr lang="ru-RU" dirty="0">
              <a:latin typeface="GILROY-MEDIUM" pitchFamily="2" charset="0"/>
            </a:endParaRPr>
          </a:p>
        </p:txBody>
      </p:sp>
    </p:spTree>
  </p:cSld>
  <p:clrMapOvr>
    <a:masterClrMapping/>
  </p:clrMapOvr>
  <p:hf hdr="0" ftr="0" dt="0"/>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Титульный слайд_темная тема">
    <p:spTree>
      <p:nvGrpSpPr>
        <p:cNvPr id="1" name=""/>
        <p:cNvGrpSpPr/>
        <p:nvPr/>
      </p:nvGrpSpPr>
      <p:grpSpPr>
        <a:xfrm>
          <a:off x="0" y="0"/>
          <a:ext cx="0" cy="0"/>
          <a:chOff x="0" y="0"/>
          <a:chExt cx="0" cy="0"/>
        </a:xfrm>
      </p:grpSpPr>
      <p:sp>
        <p:nvSpPr>
          <p:cNvPr id="16" name="Rectangle 15"/>
          <p:cNvSpPr/>
          <p:nvPr userDrawn="1"/>
        </p:nvSpPr>
        <p:spPr>
          <a:xfrm>
            <a:off x="0" y="-2540"/>
            <a:ext cx="12191365" cy="6862445"/>
          </a:xfrm>
          <a:prstGeom prst="rect">
            <a:avLst/>
          </a:prstGeom>
          <a:gradFill>
            <a:gsLst>
              <a:gs pos="8000">
                <a:schemeClr val="accent6">
                  <a:lumMod val="20000"/>
                  <a:lumOff val="80000"/>
                </a:schemeClr>
              </a:gs>
              <a:gs pos="89000">
                <a:schemeClr val="accent6">
                  <a:lumMod val="20000"/>
                  <a:lumOff val="80000"/>
                </a:schemeClr>
              </a:gs>
              <a:gs pos="50000">
                <a:schemeClr val="bg1"/>
              </a:gs>
              <a:gs pos="0">
                <a:schemeClr val="accent5">
                  <a:lumMod val="10000"/>
                  <a:lumOff val="90000"/>
                </a:schemeClr>
              </a:gs>
              <a:gs pos="100000">
                <a:schemeClr val="accent5">
                  <a:lumMod val="10000"/>
                  <a:lumOff val="9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Рисунок 88"/>
          <p:cNvSpPr>
            <a:spLocks noChangeAspect="1"/>
          </p:cNvSpPr>
          <p:nvPr userDrawn="1"/>
        </p:nvSpPr>
        <p:spPr>
          <a:xfrm>
            <a:off x="5693399" y="5711455"/>
            <a:ext cx="2919600" cy="117037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85" name="Текст 12"/>
          <p:cNvSpPr>
            <a:spLocks noGrp="1"/>
          </p:cNvSpPr>
          <p:nvPr>
            <p:ph type="body" sz="quarter" idx="15" hasCustomPrompt="1"/>
          </p:nvPr>
        </p:nvSpPr>
        <p:spPr>
          <a:xfrm>
            <a:off x="898529" y="2309235"/>
            <a:ext cx="6011585" cy="1397098"/>
          </a:xfrm>
        </p:spPr>
        <p:txBody>
          <a:bodyPr lIns="0" tIns="0" rIns="0" bIns="0">
            <a:normAutofit/>
            <a:scene3d>
              <a:camera prst="orthographicFront"/>
              <a:lightRig rig="threePt" dir="t"/>
            </a:scene3d>
          </a:bodyPr>
          <a:lstStyle>
            <a:lvl1pPr marL="0" indent="0">
              <a:lnSpc>
                <a:spcPct val="100000"/>
              </a:lnSpc>
              <a:buNone/>
              <a:defRPr sz="4800" b="1" i="0">
                <a:ln w="12700">
                  <a:solidFill>
                    <a:schemeClr val="tx2">
                      <a:lumMod val="75000"/>
                    </a:schemeClr>
                  </a:solidFill>
                  <a:prstDash val="solid"/>
                </a:ln>
                <a:solidFill>
                  <a:schemeClr val="accent2">
                    <a:lumMod val="75000"/>
                  </a:schemeClr>
                </a:solidFill>
                <a:effectLst>
                  <a:outerShdw dist="38100" dir="2640000" algn="bl" rotWithShape="0">
                    <a:schemeClr val="tx2">
                      <a:lumMod val="75000"/>
                    </a:schemeClr>
                  </a:outerShdw>
                </a:effectLst>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80" name="Полилиния 79"/>
          <p:cNvSpPr>
            <a:spLocks noChangeAspect="1"/>
          </p:cNvSpPr>
          <p:nvPr userDrawn="1"/>
        </p:nvSpPr>
        <p:spPr>
          <a:xfrm>
            <a:off x="7731185" y="11254"/>
            <a:ext cx="3693600" cy="5534587"/>
          </a:xfrm>
          <a:custGeom>
            <a:avLst/>
            <a:gdLst>
              <a:gd name="connsiteX0" fmla="*/ 0 w 2403720"/>
              <a:gd name="connsiteY0" fmla="*/ 2793911 h 3603415"/>
              <a:gd name="connsiteX1" fmla="*/ 137540 w 2403720"/>
              <a:gd name="connsiteY1" fmla="*/ 3032123 h 3603415"/>
              <a:gd name="connsiteX2" fmla="*/ 1065243 w 2403720"/>
              <a:gd name="connsiteY2" fmla="*/ 3566715 h 3603415"/>
              <a:gd name="connsiteX3" fmla="*/ 1339401 w 2403720"/>
              <a:gd name="connsiteY3" fmla="*/ 3566715 h 3603415"/>
              <a:gd name="connsiteX4" fmla="*/ 2266181 w 2403720"/>
              <a:gd name="connsiteY4" fmla="*/ 3033046 h 3603415"/>
              <a:gd name="connsiteX5" fmla="*/ 2403721 w 2403720"/>
              <a:gd name="connsiteY5" fmla="*/ 2794834 h 3603415"/>
              <a:gd name="connsiteX6" fmla="*/ 2403721 w 2403720"/>
              <a:gd name="connsiteY6" fmla="*/ 0 h 3603415"/>
              <a:gd name="connsiteX7" fmla="*/ 0 w 2403720"/>
              <a:gd name="connsiteY7" fmla="*/ 0 h 3603415"/>
              <a:gd name="connsiteX8" fmla="*/ 0 w 2403720"/>
              <a:gd name="connsiteY8" fmla="*/ 2793911 h 36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3720" h="3603415">
                <a:moveTo>
                  <a:pt x="0" y="2793911"/>
                </a:moveTo>
                <a:cubicBezTo>
                  <a:pt x="0" y="2892704"/>
                  <a:pt x="52616" y="2983188"/>
                  <a:pt x="137540" y="3032123"/>
                </a:cubicBezTo>
                <a:lnTo>
                  <a:pt x="1065243" y="3566715"/>
                </a:lnTo>
                <a:cubicBezTo>
                  <a:pt x="1150168" y="3615649"/>
                  <a:pt x="1254476" y="3615649"/>
                  <a:pt x="1339401" y="3566715"/>
                </a:cubicBezTo>
                <a:lnTo>
                  <a:pt x="2266181" y="3033046"/>
                </a:lnTo>
                <a:cubicBezTo>
                  <a:pt x="2351105" y="2984111"/>
                  <a:pt x="2403721" y="2892704"/>
                  <a:pt x="2403721" y="2794834"/>
                </a:cubicBezTo>
                <a:lnTo>
                  <a:pt x="2403721" y="0"/>
                </a:lnTo>
                <a:lnTo>
                  <a:pt x="0" y="0"/>
                </a:lnTo>
                <a:lnTo>
                  <a:pt x="0" y="2793911"/>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
        <p:nvSpPr>
          <p:cNvPr id="57" name="Полилиния 56"/>
          <p:cNvSpPr/>
          <p:nvPr userDrawn="1"/>
        </p:nvSpPr>
        <p:spPr>
          <a:xfrm>
            <a:off x="7731116" y="756183"/>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2" name="Полилиния 61"/>
          <p:cNvSpPr/>
          <p:nvPr userDrawn="1"/>
        </p:nvSpPr>
        <p:spPr>
          <a:xfrm>
            <a:off x="5683634" y="4617257"/>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3" name="Полилиния 62"/>
          <p:cNvSpPr/>
          <p:nvPr userDrawn="1"/>
        </p:nvSpPr>
        <p:spPr>
          <a:xfrm>
            <a:off x="5683634" y="4908171"/>
            <a:ext cx="2919600"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9" name="Полилиния 78"/>
          <p:cNvSpPr>
            <a:spLocks noChangeAspect="1"/>
          </p:cNvSpPr>
          <p:nvPr userDrawn="1"/>
        </p:nvSpPr>
        <p:spPr>
          <a:xfrm>
            <a:off x="7720197" y="3243"/>
            <a:ext cx="3693600" cy="4570262"/>
          </a:xfrm>
          <a:custGeom>
            <a:avLst/>
            <a:gdLst>
              <a:gd name="connsiteX0" fmla="*/ 0 w 2403720"/>
              <a:gd name="connsiteY0" fmla="*/ 80327 h 2975570"/>
              <a:gd name="connsiteX1" fmla="*/ 0 w 2403720"/>
              <a:gd name="connsiteY1" fmla="*/ 2166989 h 2975570"/>
              <a:gd name="connsiteX2" fmla="*/ 137540 w 2403720"/>
              <a:gd name="connsiteY2" fmla="*/ 2405201 h 2975570"/>
              <a:gd name="connsiteX3" fmla="*/ 1065243 w 2403720"/>
              <a:gd name="connsiteY3" fmla="*/ 2938869 h 2975570"/>
              <a:gd name="connsiteX4" fmla="*/ 1339401 w 2403720"/>
              <a:gd name="connsiteY4" fmla="*/ 2938869 h 2975570"/>
              <a:gd name="connsiteX5" fmla="*/ 2266181 w 2403720"/>
              <a:gd name="connsiteY5" fmla="*/ 2405201 h 2975570"/>
              <a:gd name="connsiteX6" fmla="*/ 2403721 w 2403720"/>
              <a:gd name="connsiteY6" fmla="*/ 2166989 h 2975570"/>
              <a:gd name="connsiteX7" fmla="*/ 2403721 w 2403720"/>
              <a:gd name="connsiteY7" fmla="*/ 80327 h 2975570"/>
              <a:gd name="connsiteX8" fmla="*/ 2403721 w 2403720"/>
              <a:gd name="connsiteY8" fmla="*/ 0 h 2975570"/>
              <a:gd name="connsiteX9" fmla="*/ 0 w 2403720"/>
              <a:gd name="connsiteY9" fmla="*/ 0 h 2975570"/>
              <a:gd name="connsiteX10" fmla="*/ 0 w 2403720"/>
              <a:gd name="connsiteY10" fmla="*/ 80327 h 2975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3720" h="2975570">
                <a:moveTo>
                  <a:pt x="0" y="80327"/>
                </a:moveTo>
                <a:lnTo>
                  <a:pt x="0" y="2166989"/>
                </a:lnTo>
                <a:cubicBezTo>
                  <a:pt x="0" y="2265783"/>
                  <a:pt x="52616" y="2356266"/>
                  <a:pt x="137540" y="2405201"/>
                </a:cubicBezTo>
                <a:lnTo>
                  <a:pt x="1065243" y="2938869"/>
                </a:lnTo>
                <a:cubicBezTo>
                  <a:pt x="1150168" y="2987804"/>
                  <a:pt x="1254476" y="2987804"/>
                  <a:pt x="1339401" y="2938869"/>
                </a:cubicBezTo>
                <a:lnTo>
                  <a:pt x="2266181" y="2405201"/>
                </a:lnTo>
                <a:cubicBezTo>
                  <a:pt x="2351105" y="2356266"/>
                  <a:pt x="2403721" y="2264859"/>
                  <a:pt x="2403721" y="2166989"/>
                </a:cubicBezTo>
                <a:lnTo>
                  <a:pt x="2403721" y="80327"/>
                </a:lnTo>
                <a:cubicBezTo>
                  <a:pt x="2403721" y="79404"/>
                  <a:pt x="2403721" y="923"/>
                  <a:pt x="2403721" y="0"/>
                </a:cubicBezTo>
                <a:lnTo>
                  <a:pt x="0" y="0"/>
                </a:lnTo>
                <a:cubicBezTo>
                  <a:pt x="0" y="923"/>
                  <a:pt x="0" y="80327"/>
                  <a:pt x="0" y="80327"/>
                </a:cubicBez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Титульный слайд_светная тема">
    <p:spTree>
      <p:nvGrpSpPr>
        <p:cNvPr id="1" name=""/>
        <p:cNvGrpSpPr/>
        <p:nvPr/>
      </p:nvGrpSpPr>
      <p:grpSpPr>
        <a:xfrm>
          <a:off x="0" y="0"/>
          <a:ext cx="0" cy="0"/>
          <a:chOff x="0" y="0"/>
          <a:chExt cx="0" cy="0"/>
        </a:xfrm>
      </p:grpSpPr>
      <p:sp>
        <p:nvSpPr>
          <p:cNvPr id="80" name="Полилиния 79"/>
          <p:cNvSpPr>
            <a:spLocks noChangeAspect="1"/>
          </p:cNvSpPr>
          <p:nvPr/>
        </p:nvSpPr>
        <p:spPr>
          <a:xfrm>
            <a:off x="7731185" y="11254"/>
            <a:ext cx="3693600" cy="5534587"/>
          </a:xfrm>
          <a:custGeom>
            <a:avLst/>
            <a:gdLst>
              <a:gd name="connsiteX0" fmla="*/ 0 w 2403720"/>
              <a:gd name="connsiteY0" fmla="*/ 2793911 h 3603415"/>
              <a:gd name="connsiteX1" fmla="*/ 137540 w 2403720"/>
              <a:gd name="connsiteY1" fmla="*/ 3032123 h 3603415"/>
              <a:gd name="connsiteX2" fmla="*/ 1065243 w 2403720"/>
              <a:gd name="connsiteY2" fmla="*/ 3566715 h 3603415"/>
              <a:gd name="connsiteX3" fmla="*/ 1339401 w 2403720"/>
              <a:gd name="connsiteY3" fmla="*/ 3566715 h 3603415"/>
              <a:gd name="connsiteX4" fmla="*/ 2266181 w 2403720"/>
              <a:gd name="connsiteY4" fmla="*/ 3033046 h 3603415"/>
              <a:gd name="connsiteX5" fmla="*/ 2403721 w 2403720"/>
              <a:gd name="connsiteY5" fmla="*/ 2794834 h 3603415"/>
              <a:gd name="connsiteX6" fmla="*/ 2403721 w 2403720"/>
              <a:gd name="connsiteY6" fmla="*/ 0 h 3603415"/>
              <a:gd name="connsiteX7" fmla="*/ 0 w 2403720"/>
              <a:gd name="connsiteY7" fmla="*/ 0 h 3603415"/>
              <a:gd name="connsiteX8" fmla="*/ 0 w 2403720"/>
              <a:gd name="connsiteY8" fmla="*/ 2793911 h 36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3720" h="3603415">
                <a:moveTo>
                  <a:pt x="0" y="2793911"/>
                </a:moveTo>
                <a:cubicBezTo>
                  <a:pt x="0" y="2892704"/>
                  <a:pt x="52616" y="2983188"/>
                  <a:pt x="137540" y="3032123"/>
                </a:cubicBezTo>
                <a:lnTo>
                  <a:pt x="1065243" y="3566715"/>
                </a:lnTo>
                <a:cubicBezTo>
                  <a:pt x="1150168" y="3615649"/>
                  <a:pt x="1254476" y="3615649"/>
                  <a:pt x="1339401" y="3566715"/>
                </a:cubicBezTo>
                <a:lnTo>
                  <a:pt x="2266181" y="3033046"/>
                </a:lnTo>
                <a:cubicBezTo>
                  <a:pt x="2351105" y="2984111"/>
                  <a:pt x="2403721" y="2892704"/>
                  <a:pt x="2403721" y="2794834"/>
                </a:cubicBezTo>
                <a:lnTo>
                  <a:pt x="2403721" y="0"/>
                </a:lnTo>
                <a:lnTo>
                  <a:pt x="0" y="0"/>
                </a:lnTo>
                <a:lnTo>
                  <a:pt x="0" y="2793911"/>
                </a:lnTo>
                <a:close/>
              </a:path>
            </a:pathLst>
          </a:custGeom>
          <a:gradFill>
            <a:gsLst>
              <a:gs pos="0">
                <a:srgbClr val="185ED8">
                  <a:alpha val="5148"/>
                </a:srgbClr>
              </a:gs>
              <a:gs pos="100000">
                <a:srgbClr val="EBB5CA">
                  <a:alpha val="15000"/>
                </a:srgbClr>
              </a:gs>
            </a:gsLst>
            <a:lin ang="0" scaled="1"/>
          </a:gradFill>
          <a:ln w="9231" cap="flat">
            <a:noFill/>
            <a:prstDash val="solid"/>
            <a:miter/>
          </a:ln>
        </p:spPr>
        <p:txBody>
          <a:bodyPr rtlCol="0" anchor="ctr"/>
          <a:lstStyle/>
          <a:p>
            <a:endParaRPr lang="ru-RU"/>
          </a:p>
        </p:txBody>
      </p:sp>
      <p:sp>
        <p:nvSpPr>
          <p:cNvPr id="57" name="Полилиния 56"/>
          <p:cNvSpPr/>
          <p:nvPr userDrawn="1"/>
        </p:nvSpPr>
        <p:spPr>
          <a:xfrm>
            <a:off x="7731116" y="756183"/>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5987"/>
                </a:srgbClr>
              </a:gs>
              <a:gs pos="100000">
                <a:srgbClr val="EBB5CA">
                  <a:alpha val="7000"/>
                </a:srgbClr>
              </a:gs>
            </a:gsLst>
            <a:lin ang="0" scaled="1"/>
          </a:gradFill>
          <a:ln w="6243" cap="flat">
            <a:noFill/>
            <a:prstDash val="solid"/>
            <a:miter/>
          </a:ln>
        </p:spPr>
        <p:txBody>
          <a:bodyPr rtlCol="0" anchor="ctr"/>
          <a:lstStyle/>
          <a:p>
            <a:endParaRPr lang="ru-RU"/>
          </a:p>
        </p:txBody>
      </p:sp>
      <p:sp>
        <p:nvSpPr>
          <p:cNvPr id="58" name="Полилиния 57"/>
          <p:cNvSpPr/>
          <p:nvPr userDrawn="1"/>
        </p:nvSpPr>
        <p:spPr>
          <a:xfrm>
            <a:off x="7731116" y="378091"/>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1015"/>
                </a:srgbClr>
              </a:gs>
              <a:gs pos="100000">
                <a:srgbClr val="EBB5CA">
                  <a:alpha val="13000"/>
                </a:srgbClr>
              </a:gs>
            </a:gsLst>
            <a:lin ang="0" scaled="1"/>
          </a:gradFill>
          <a:ln w="6243" cap="flat">
            <a:noFill/>
            <a:prstDash val="solid"/>
            <a:miter/>
          </a:ln>
        </p:spPr>
        <p:txBody>
          <a:bodyPr rtlCol="0" anchor="ctr"/>
          <a:lstStyle/>
          <a:p>
            <a:endParaRPr lang="ru-RU"/>
          </a:p>
        </p:txBody>
      </p:sp>
      <p:sp>
        <p:nvSpPr>
          <p:cNvPr id="79" name="Полилиния 78"/>
          <p:cNvSpPr>
            <a:spLocks noChangeAspect="1"/>
          </p:cNvSpPr>
          <p:nvPr/>
        </p:nvSpPr>
        <p:spPr>
          <a:xfrm>
            <a:off x="7720197" y="3243"/>
            <a:ext cx="3693600" cy="4570262"/>
          </a:xfrm>
          <a:custGeom>
            <a:avLst/>
            <a:gdLst>
              <a:gd name="connsiteX0" fmla="*/ 0 w 2403720"/>
              <a:gd name="connsiteY0" fmla="*/ 80327 h 2975570"/>
              <a:gd name="connsiteX1" fmla="*/ 0 w 2403720"/>
              <a:gd name="connsiteY1" fmla="*/ 2166989 h 2975570"/>
              <a:gd name="connsiteX2" fmla="*/ 137540 w 2403720"/>
              <a:gd name="connsiteY2" fmla="*/ 2405201 h 2975570"/>
              <a:gd name="connsiteX3" fmla="*/ 1065243 w 2403720"/>
              <a:gd name="connsiteY3" fmla="*/ 2938869 h 2975570"/>
              <a:gd name="connsiteX4" fmla="*/ 1339401 w 2403720"/>
              <a:gd name="connsiteY4" fmla="*/ 2938869 h 2975570"/>
              <a:gd name="connsiteX5" fmla="*/ 2266181 w 2403720"/>
              <a:gd name="connsiteY5" fmla="*/ 2405201 h 2975570"/>
              <a:gd name="connsiteX6" fmla="*/ 2403721 w 2403720"/>
              <a:gd name="connsiteY6" fmla="*/ 2166989 h 2975570"/>
              <a:gd name="connsiteX7" fmla="*/ 2403721 w 2403720"/>
              <a:gd name="connsiteY7" fmla="*/ 80327 h 2975570"/>
              <a:gd name="connsiteX8" fmla="*/ 2403721 w 2403720"/>
              <a:gd name="connsiteY8" fmla="*/ 0 h 2975570"/>
              <a:gd name="connsiteX9" fmla="*/ 0 w 2403720"/>
              <a:gd name="connsiteY9" fmla="*/ 0 h 2975570"/>
              <a:gd name="connsiteX10" fmla="*/ 0 w 2403720"/>
              <a:gd name="connsiteY10" fmla="*/ 80327 h 2975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3720" h="2975570">
                <a:moveTo>
                  <a:pt x="0" y="80327"/>
                </a:moveTo>
                <a:lnTo>
                  <a:pt x="0" y="2166989"/>
                </a:lnTo>
                <a:cubicBezTo>
                  <a:pt x="0" y="2265783"/>
                  <a:pt x="52616" y="2356266"/>
                  <a:pt x="137540" y="2405201"/>
                </a:cubicBezTo>
                <a:lnTo>
                  <a:pt x="1065243" y="2938869"/>
                </a:lnTo>
                <a:cubicBezTo>
                  <a:pt x="1150168" y="2987804"/>
                  <a:pt x="1254476" y="2987804"/>
                  <a:pt x="1339401" y="2938869"/>
                </a:cubicBezTo>
                <a:lnTo>
                  <a:pt x="2266181" y="2405201"/>
                </a:lnTo>
                <a:cubicBezTo>
                  <a:pt x="2351105" y="2356266"/>
                  <a:pt x="2403721" y="2264859"/>
                  <a:pt x="2403721" y="2166989"/>
                </a:cubicBezTo>
                <a:lnTo>
                  <a:pt x="2403721" y="80327"/>
                </a:lnTo>
                <a:cubicBezTo>
                  <a:pt x="2403721" y="79404"/>
                  <a:pt x="2403721" y="923"/>
                  <a:pt x="2403721" y="0"/>
                </a:cubicBezTo>
                <a:lnTo>
                  <a:pt x="0" y="0"/>
                </a:lnTo>
                <a:cubicBezTo>
                  <a:pt x="0" y="923"/>
                  <a:pt x="0" y="80327"/>
                  <a:pt x="0" y="80327"/>
                </a:cubicBezTo>
                <a:close/>
              </a:path>
            </a:pathLst>
          </a:custGeom>
          <a:gradFill>
            <a:gsLst>
              <a:gs pos="0">
                <a:srgbClr val="185ED8">
                  <a:alpha val="4771"/>
                </a:srgbClr>
              </a:gs>
              <a:gs pos="100000">
                <a:srgbClr val="EBB5CA">
                  <a:alpha val="12000"/>
                </a:srgbClr>
              </a:gs>
            </a:gsLst>
            <a:lin ang="0" scaled="1"/>
          </a:gradFill>
          <a:ln w="9231" cap="flat">
            <a:noFill/>
            <a:prstDash val="solid"/>
            <a:miter/>
          </a:ln>
        </p:spPr>
        <p:txBody>
          <a:bodyPr rtlCol="0" anchor="ctr"/>
          <a:lstStyle/>
          <a:p>
            <a:endParaRPr lang="ru-RU"/>
          </a:p>
        </p:txBody>
      </p:sp>
      <p:sp>
        <p:nvSpPr>
          <p:cNvPr id="4" name="Рисунок 88"/>
          <p:cNvSpPr>
            <a:spLocks noChangeAspect="1"/>
          </p:cNvSpPr>
          <p:nvPr userDrawn="1"/>
        </p:nvSpPr>
        <p:spPr>
          <a:xfrm>
            <a:off x="5693399" y="5711455"/>
            <a:ext cx="2919600" cy="117037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rgbClr val="185ED8">
                  <a:alpha val="13645"/>
                </a:srgbClr>
              </a:gs>
              <a:gs pos="100000">
                <a:srgbClr val="EBB5CA">
                  <a:alpha val="38000"/>
                </a:srgbClr>
              </a:gs>
            </a:gsLst>
            <a:lin ang="0" scaled="1"/>
          </a:gradFill>
          <a:ln w="9231" cap="flat">
            <a:noFill/>
            <a:prstDash val="solid"/>
            <a:miter/>
          </a:ln>
        </p:spPr>
        <p:txBody>
          <a:bodyPr rtlCol="0" anchor="ctr"/>
          <a:lstStyle/>
          <a:p>
            <a:endParaRPr lang="ru-RU"/>
          </a:p>
        </p:txBody>
      </p:sp>
      <p:pic>
        <p:nvPicPr>
          <p:cNvPr id="2" name="Рисунок 1"/>
          <p:cNvPicPr>
            <a:picLocks noChangeAspect="1"/>
          </p:cNvPicPr>
          <p:nvPr userDrawn="1"/>
        </p:nvPicPr>
        <p:blipFill>
          <a:blip/>
          <a:stretch>
            <a:fillRect/>
          </a:stretch>
        </p:blipFill>
        <p:spPr>
          <a:xfrm>
            <a:off x="952248" y="644670"/>
            <a:ext cx="3051206" cy="908693"/>
          </a:xfrm>
          <a:prstGeom prst="rect">
            <a:avLst/>
          </a:prstGeom>
        </p:spPr>
      </p:pic>
      <p:sp>
        <p:nvSpPr>
          <p:cNvPr id="85" name="Текст 12"/>
          <p:cNvSpPr>
            <a:spLocks noGrp="1"/>
          </p:cNvSpPr>
          <p:nvPr>
            <p:ph type="body" sz="quarter" idx="15" hasCustomPrompt="1"/>
          </p:nvPr>
        </p:nvSpPr>
        <p:spPr>
          <a:xfrm>
            <a:off x="898529" y="2309235"/>
            <a:ext cx="6011585" cy="1397098"/>
          </a:xfrm>
        </p:spPr>
        <p:txBody>
          <a:bodyPr lIns="0" tIns="0" rIns="0" bIns="0">
            <a:normAutofit/>
          </a:bodyPr>
          <a:lstStyle>
            <a:lvl1pPr marL="0" indent="0">
              <a:lnSpc>
                <a:spcPct val="100000"/>
              </a:lnSpc>
              <a:buNone/>
              <a:defRPr sz="4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62" name="Полилиния 61"/>
          <p:cNvSpPr/>
          <p:nvPr userDrawn="1"/>
        </p:nvSpPr>
        <p:spPr>
          <a:xfrm>
            <a:off x="5683634" y="4617257"/>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63" name="Полилиния 62"/>
          <p:cNvSpPr/>
          <p:nvPr userDrawn="1"/>
        </p:nvSpPr>
        <p:spPr>
          <a:xfrm>
            <a:off x="5683634" y="4908171"/>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86" name="Текст 12"/>
          <p:cNvSpPr>
            <a:spLocks noGrp="1"/>
          </p:cNvSpPr>
          <p:nvPr>
            <p:ph type="body" sz="quarter" idx="16" hasCustomPrompt="1"/>
          </p:nvPr>
        </p:nvSpPr>
        <p:spPr>
          <a:xfrm>
            <a:off x="898529" y="3958535"/>
            <a:ext cx="6011585" cy="1397098"/>
          </a:xfrm>
        </p:spPr>
        <p:txBody>
          <a:bodyPr lIns="0" tIns="0" rIns="0" bIns="0">
            <a:normAutofit/>
          </a:bodyPr>
          <a:lstStyle>
            <a:lvl1pPr marL="0" indent="0">
              <a:lnSpc>
                <a:spcPct val="100000"/>
              </a:lnSpc>
              <a:buNone/>
              <a:defRPr sz="3600" b="0" i="0">
                <a:solidFill>
                  <a:srgbClr val="1190D2"/>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Дополнительное описание</a:t>
            </a:r>
            <a:endParaRPr lang="ru-RU" dirty="0"/>
          </a:p>
        </p:txBody>
      </p:sp>
      <p:sp>
        <p:nvSpPr>
          <p:cNvPr id="87" name="Текст 12"/>
          <p:cNvSpPr>
            <a:spLocks noGrp="1"/>
          </p:cNvSpPr>
          <p:nvPr>
            <p:ph type="body" sz="quarter" idx="17" hasCustomPrompt="1"/>
          </p:nvPr>
        </p:nvSpPr>
        <p:spPr>
          <a:xfrm>
            <a:off x="898529" y="5751476"/>
            <a:ext cx="6011585" cy="682892"/>
          </a:xfrm>
        </p:spPr>
        <p:txBody>
          <a:bodyPr lIns="0" tIns="0" rIns="0" bIns="0">
            <a:normAutofit/>
          </a:bodyPr>
          <a:lstStyle>
            <a:lvl1pPr marL="0" indent="0">
              <a:lnSpc>
                <a:spcPct val="100000"/>
              </a:lnSpc>
              <a:buNone/>
              <a:defRPr sz="1400" b="0" i="0">
                <a:solidFill>
                  <a:schemeClr val="tx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Имя Фамилия</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en-US" dirty="0"/>
              <a:t>@</a:t>
            </a:r>
            <a:r>
              <a:rPr lang="en-US" dirty="0" err="1"/>
              <a:t>postgrespro</a:t>
            </a:r>
            <a:endParaRPr lang="ru-RU" dirty="0"/>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4" name="Прямоугольник 3"/>
          <p:cNvSpPr/>
          <p:nvPr userDrawn="1"/>
        </p:nvSpPr>
        <p:spPr>
          <a:xfrm>
            <a:off x="496662" y="1065214"/>
            <a:ext cx="144000" cy="360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3" hasCustomPrompt="1"/>
          </p:nvPr>
        </p:nvSpPr>
        <p:spPr>
          <a:xfrm>
            <a:off x="890588" y="1065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7" name="Прямоугольник 6"/>
          <p:cNvSpPr/>
          <p:nvPr userDrawn="1"/>
        </p:nvSpPr>
        <p:spPr>
          <a:xfrm>
            <a:off x="496662" y="1827214"/>
            <a:ext cx="144000" cy="360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14" hasCustomPrompt="1"/>
          </p:nvPr>
        </p:nvSpPr>
        <p:spPr>
          <a:xfrm>
            <a:off x="890588" y="1827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10" name="Прямоугольник 9"/>
          <p:cNvSpPr/>
          <p:nvPr userDrawn="1"/>
        </p:nvSpPr>
        <p:spPr>
          <a:xfrm>
            <a:off x="496662" y="2573974"/>
            <a:ext cx="144000" cy="360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15" hasCustomPrompt="1"/>
          </p:nvPr>
        </p:nvSpPr>
        <p:spPr>
          <a:xfrm>
            <a:off x="890588" y="257397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12" name="Прямоугольник 11"/>
          <p:cNvSpPr/>
          <p:nvPr userDrawn="1"/>
        </p:nvSpPr>
        <p:spPr>
          <a:xfrm>
            <a:off x="496662" y="3305494"/>
            <a:ext cx="144000" cy="360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Текст 20"/>
          <p:cNvSpPr>
            <a:spLocks noGrp="1"/>
          </p:cNvSpPr>
          <p:nvPr>
            <p:ph type="body" sz="quarter" idx="16" hasCustomPrompt="1"/>
          </p:nvPr>
        </p:nvSpPr>
        <p:spPr>
          <a:xfrm>
            <a:off x="890588" y="33054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14" name="Прямоугольник 13"/>
          <p:cNvSpPr/>
          <p:nvPr userDrawn="1"/>
        </p:nvSpPr>
        <p:spPr>
          <a:xfrm>
            <a:off x="496662" y="4052254"/>
            <a:ext cx="144000" cy="360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7" hasCustomPrompt="1"/>
          </p:nvPr>
        </p:nvSpPr>
        <p:spPr>
          <a:xfrm>
            <a:off x="890588" y="40522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sp>
        <p:nvSpPr>
          <p:cNvPr id="16" name="Прямоугольник 15"/>
          <p:cNvSpPr/>
          <p:nvPr userDrawn="1"/>
        </p:nvSpPr>
        <p:spPr>
          <a:xfrm>
            <a:off x="496662" y="4799014"/>
            <a:ext cx="144000" cy="360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Текст 20"/>
          <p:cNvSpPr>
            <a:spLocks noGrp="1"/>
          </p:cNvSpPr>
          <p:nvPr>
            <p:ph type="body" sz="quarter" idx="18" hasCustomPrompt="1"/>
          </p:nvPr>
        </p:nvSpPr>
        <p:spPr>
          <a:xfrm>
            <a:off x="890588" y="47990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6</a:t>
            </a:r>
            <a:endParaRPr lang="ru-RU" dirty="0"/>
          </a:p>
        </p:txBody>
      </p:sp>
      <p:sp>
        <p:nvSpPr>
          <p:cNvPr id="18" name="Прямоугольник 17"/>
          <p:cNvSpPr/>
          <p:nvPr userDrawn="1"/>
        </p:nvSpPr>
        <p:spPr>
          <a:xfrm>
            <a:off x="496662" y="5530534"/>
            <a:ext cx="144000" cy="360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Текст 20"/>
          <p:cNvSpPr>
            <a:spLocks noGrp="1"/>
          </p:cNvSpPr>
          <p:nvPr>
            <p:ph type="body" sz="quarter" idx="19" hasCustomPrompt="1"/>
          </p:nvPr>
        </p:nvSpPr>
        <p:spPr>
          <a:xfrm>
            <a:off x="890588" y="553053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7</a:t>
            </a:r>
            <a:endParaRPr lang="ru-RU" dirty="0"/>
          </a:p>
        </p:txBody>
      </p:sp>
    </p:spTree>
  </p:cSld>
  <p:clrMapOvr>
    <a:masterClrMapping/>
  </p:clrMapOvr>
  <p:hf hdr="0" ftr="0" dt="0"/>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Титульный слайд_светная тема">
    <p:spTree>
      <p:nvGrpSpPr>
        <p:cNvPr id="1" name=""/>
        <p:cNvGrpSpPr/>
        <p:nvPr/>
      </p:nvGrpSpPr>
      <p:grpSpPr>
        <a:xfrm>
          <a:off x="0" y="0"/>
          <a:ext cx="0" cy="0"/>
          <a:chOff x="0" y="0"/>
          <a:chExt cx="0" cy="0"/>
        </a:xfrm>
      </p:grpSpPr>
      <p:sp>
        <p:nvSpPr>
          <p:cNvPr id="80" name="Полилиния 79"/>
          <p:cNvSpPr>
            <a:spLocks noChangeAspect="1"/>
          </p:cNvSpPr>
          <p:nvPr/>
        </p:nvSpPr>
        <p:spPr>
          <a:xfrm>
            <a:off x="7731185" y="11254"/>
            <a:ext cx="3693600" cy="5534587"/>
          </a:xfrm>
          <a:custGeom>
            <a:avLst/>
            <a:gdLst>
              <a:gd name="connsiteX0" fmla="*/ 0 w 2403720"/>
              <a:gd name="connsiteY0" fmla="*/ 2793911 h 3603415"/>
              <a:gd name="connsiteX1" fmla="*/ 137540 w 2403720"/>
              <a:gd name="connsiteY1" fmla="*/ 3032123 h 3603415"/>
              <a:gd name="connsiteX2" fmla="*/ 1065243 w 2403720"/>
              <a:gd name="connsiteY2" fmla="*/ 3566715 h 3603415"/>
              <a:gd name="connsiteX3" fmla="*/ 1339401 w 2403720"/>
              <a:gd name="connsiteY3" fmla="*/ 3566715 h 3603415"/>
              <a:gd name="connsiteX4" fmla="*/ 2266181 w 2403720"/>
              <a:gd name="connsiteY4" fmla="*/ 3033046 h 3603415"/>
              <a:gd name="connsiteX5" fmla="*/ 2403721 w 2403720"/>
              <a:gd name="connsiteY5" fmla="*/ 2794834 h 3603415"/>
              <a:gd name="connsiteX6" fmla="*/ 2403721 w 2403720"/>
              <a:gd name="connsiteY6" fmla="*/ 0 h 3603415"/>
              <a:gd name="connsiteX7" fmla="*/ 0 w 2403720"/>
              <a:gd name="connsiteY7" fmla="*/ 0 h 3603415"/>
              <a:gd name="connsiteX8" fmla="*/ 0 w 2403720"/>
              <a:gd name="connsiteY8" fmla="*/ 2793911 h 36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3720" h="3603415">
                <a:moveTo>
                  <a:pt x="0" y="2793911"/>
                </a:moveTo>
                <a:cubicBezTo>
                  <a:pt x="0" y="2892704"/>
                  <a:pt x="52616" y="2983188"/>
                  <a:pt x="137540" y="3032123"/>
                </a:cubicBezTo>
                <a:lnTo>
                  <a:pt x="1065243" y="3566715"/>
                </a:lnTo>
                <a:cubicBezTo>
                  <a:pt x="1150168" y="3615649"/>
                  <a:pt x="1254476" y="3615649"/>
                  <a:pt x="1339401" y="3566715"/>
                </a:cubicBezTo>
                <a:lnTo>
                  <a:pt x="2266181" y="3033046"/>
                </a:lnTo>
                <a:cubicBezTo>
                  <a:pt x="2351105" y="2984111"/>
                  <a:pt x="2403721" y="2892704"/>
                  <a:pt x="2403721" y="2794834"/>
                </a:cubicBezTo>
                <a:lnTo>
                  <a:pt x="2403721" y="0"/>
                </a:lnTo>
                <a:lnTo>
                  <a:pt x="0" y="0"/>
                </a:lnTo>
                <a:lnTo>
                  <a:pt x="0" y="2793911"/>
                </a:lnTo>
                <a:close/>
              </a:path>
            </a:pathLst>
          </a:custGeom>
          <a:gradFill>
            <a:gsLst>
              <a:gs pos="0">
                <a:srgbClr val="185ED8">
                  <a:alpha val="5148"/>
                </a:srgbClr>
              </a:gs>
              <a:gs pos="100000">
                <a:srgbClr val="EBB5CA">
                  <a:alpha val="15000"/>
                </a:srgbClr>
              </a:gs>
            </a:gsLst>
            <a:lin ang="0" scaled="1"/>
          </a:gradFill>
          <a:ln w="9231" cap="flat">
            <a:noFill/>
            <a:prstDash val="solid"/>
            <a:miter/>
          </a:ln>
        </p:spPr>
        <p:txBody>
          <a:bodyPr rtlCol="0" anchor="ctr"/>
          <a:lstStyle/>
          <a:p>
            <a:endParaRPr lang="ru-RU"/>
          </a:p>
        </p:txBody>
      </p:sp>
      <p:sp>
        <p:nvSpPr>
          <p:cNvPr id="57" name="Полилиния 56"/>
          <p:cNvSpPr/>
          <p:nvPr userDrawn="1"/>
        </p:nvSpPr>
        <p:spPr>
          <a:xfrm>
            <a:off x="7731116" y="756183"/>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5987"/>
                </a:srgbClr>
              </a:gs>
              <a:gs pos="100000">
                <a:srgbClr val="EBB5CA">
                  <a:alpha val="7000"/>
                </a:srgbClr>
              </a:gs>
            </a:gsLst>
            <a:lin ang="0" scaled="1"/>
          </a:gradFill>
          <a:ln w="6243" cap="flat">
            <a:noFill/>
            <a:prstDash val="solid"/>
            <a:miter/>
          </a:ln>
        </p:spPr>
        <p:txBody>
          <a:bodyPr rtlCol="0" anchor="ctr"/>
          <a:lstStyle/>
          <a:p>
            <a:endParaRPr lang="ru-RU"/>
          </a:p>
        </p:txBody>
      </p:sp>
      <p:sp>
        <p:nvSpPr>
          <p:cNvPr id="58" name="Полилиния 57"/>
          <p:cNvSpPr/>
          <p:nvPr userDrawn="1"/>
        </p:nvSpPr>
        <p:spPr>
          <a:xfrm>
            <a:off x="7731116" y="378091"/>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1015"/>
                </a:srgbClr>
              </a:gs>
              <a:gs pos="100000">
                <a:srgbClr val="EBB5CA">
                  <a:alpha val="13000"/>
                </a:srgbClr>
              </a:gs>
            </a:gsLst>
            <a:lin ang="0" scaled="1"/>
          </a:gradFill>
          <a:ln w="6243" cap="flat">
            <a:noFill/>
            <a:prstDash val="solid"/>
            <a:miter/>
          </a:ln>
        </p:spPr>
        <p:txBody>
          <a:bodyPr rtlCol="0" anchor="ctr"/>
          <a:lstStyle/>
          <a:p>
            <a:endParaRPr lang="ru-RU"/>
          </a:p>
        </p:txBody>
      </p:sp>
      <p:sp>
        <p:nvSpPr>
          <p:cNvPr id="79" name="Полилиния 78"/>
          <p:cNvSpPr>
            <a:spLocks noChangeAspect="1"/>
          </p:cNvSpPr>
          <p:nvPr/>
        </p:nvSpPr>
        <p:spPr>
          <a:xfrm>
            <a:off x="7720197" y="3243"/>
            <a:ext cx="3693600" cy="4570262"/>
          </a:xfrm>
          <a:custGeom>
            <a:avLst/>
            <a:gdLst>
              <a:gd name="connsiteX0" fmla="*/ 0 w 2403720"/>
              <a:gd name="connsiteY0" fmla="*/ 80327 h 2975570"/>
              <a:gd name="connsiteX1" fmla="*/ 0 w 2403720"/>
              <a:gd name="connsiteY1" fmla="*/ 2166989 h 2975570"/>
              <a:gd name="connsiteX2" fmla="*/ 137540 w 2403720"/>
              <a:gd name="connsiteY2" fmla="*/ 2405201 h 2975570"/>
              <a:gd name="connsiteX3" fmla="*/ 1065243 w 2403720"/>
              <a:gd name="connsiteY3" fmla="*/ 2938869 h 2975570"/>
              <a:gd name="connsiteX4" fmla="*/ 1339401 w 2403720"/>
              <a:gd name="connsiteY4" fmla="*/ 2938869 h 2975570"/>
              <a:gd name="connsiteX5" fmla="*/ 2266181 w 2403720"/>
              <a:gd name="connsiteY5" fmla="*/ 2405201 h 2975570"/>
              <a:gd name="connsiteX6" fmla="*/ 2403721 w 2403720"/>
              <a:gd name="connsiteY6" fmla="*/ 2166989 h 2975570"/>
              <a:gd name="connsiteX7" fmla="*/ 2403721 w 2403720"/>
              <a:gd name="connsiteY7" fmla="*/ 80327 h 2975570"/>
              <a:gd name="connsiteX8" fmla="*/ 2403721 w 2403720"/>
              <a:gd name="connsiteY8" fmla="*/ 0 h 2975570"/>
              <a:gd name="connsiteX9" fmla="*/ 0 w 2403720"/>
              <a:gd name="connsiteY9" fmla="*/ 0 h 2975570"/>
              <a:gd name="connsiteX10" fmla="*/ 0 w 2403720"/>
              <a:gd name="connsiteY10" fmla="*/ 80327 h 2975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3720" h="2975570">
                <a:moveTo>
                  <a:pt x="0" y="80327"/>
                </a:moveTo>
                <a:lnTo>
                  <a:pt x="0" y="2166989"/>
                </a:lnTo>
                <a:cubicBezTo>
                  <a:pt x="0" y="2265783"/>
                  <a:pt x="52616" y="2356266"/>
                  <a:pt x="137540" y="2405201"/>
                </a:cubicBezTo>
                <a:lnTo>
                  <a:pt x="1065243" y="2938869"/>
                </a:lnTo>
                <a:cubicBezTo>
                  <a:pt x="1150168" y="2987804"/>
                  <a:pt x="1254476" y="2987804"/>
                  <a:pt x="1339401" y="2938869"/>
                </a:cubicBezTo>
                <a:lnTo>
                  <a:pt x="2266181" y="2405201"/>
                </a:lnTo>
                <a:cubicBezTo>
                  <a:pt x="2351105" y="2356266"/>
                  <a:pt x="2403721" y="2264859"/>
                  <a:pt x="2403721" y="2166989"/>
                </a:cubicBezTo>
                <a:lnTo>
                  <a:pt x="2403721" y="80327"/>
                </a:lnTo>
                <a:cubicBezTo>
                  <a:pt x="2403721" y="79404"/>
                  <a:pt x="2403721" y="923"/>
                  <a:pt x="2403721" y="0"/>
                </a:cubicBezTo>
                <a:lnTo>
                  <a:pt x="0" y="0"/>
                </a:lnTo>
                <a:cubicBezTo>
                  <a:pt x="0" y="923"/>
                  <a:pt x="0" y="80327"/>
                  <a:pt x="0" y="80327"/>
                </a:cubicBezTo>
                <a:close/>
              </a:path>
            </a:pathLst>
          </a:custGeom>
          <a:gradFill>
            <a:gsLst>
              <a:gs pos="0">
                <a:srgbClr val="185ED8">
                  <a:alpha val="4771"/>
                </a:srgbClr>
              </a:gs>
              <a:gs pos="100000">
                <a:srgbClr val="EBB5CA">
                  <a:alpha val="12000"/>
                </a:srgbClr>
              </a:gs>
            </a:gsLst>
            <a:lin ang="0" scaled="1"/>
          </a:gradFill>
          <a:ln w="9231" cap="flat">
            <a:noFill/>
            <a:prstDash val="solid"/>
            <a:miter/>
          </a:ln>
        </p:spPr>
        <p:txBody>
          <a:bodyPr rtlCol="0" anchor="ctr"/>
          <a:lstStyle/>
          <a:p>
            <a:endParaRPr lang="ru-RU"/>
          </a:p>
        </p:txBody>
      </p:sp>
      <p:sp>
        <p:nvSpPr>
          <p:cNvPr id="4" name="Рисунок 88"/>
          <p:cNvSpPr>
            <a:spLocks noChangeAspect="1"/>
          </p:cNvSpPr>
          <p:nvPr userDrawn="1"/>
        </p:nvSpPr>
        <p:spPr>
          <a:xfrm>
            <a:off x="5693399" y="5711455"/>
            <a:ext cx="2919600" cy="117037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rgbClr val="185ED8">
                  <a:alpha val="13645"/>
                </a:srgbClr>
              </a:gs>
              <a:gs pos="100000">
                <a:srgbClr val="EBB5CA">
                  <a:alpha val="38000"/>
                </a:srgbClr>
              </a:gs>
            </a:gsLst>
            <a:lin ang="0" scaled="1"/>
          </a:gradFill>
          <a:ln w="9231" cap="flat">
            <a:noFill/>
            <a:prstDash val="solid"/>
            <a:miter/>
          </a:ln>
        </p:spPr>
        <p:txBody>
          <a:bodyPr rtlCol="0" anchor="ctr"/>
          <a:lstStyle/>
          <a:p>
            <a:endParaRPr lang="ru-RU"/>
          </a:p>
        </p:txBody>
      </p:sp>
      <p:pic>
        <p:nvPicPr>
          <p:cNvPr id="2" name="Рисунок 1"/>
          <p:cNvPicPr>
            <a:picLocks noChangeAspect="1"/>
          </p:cNvPicPr>
          <p:nvPr userDrawn="1"/>
        </p:nvPicPr>
        <p:blipFill>
          <a:blip/>
          <a:stretch>
            <a:fillRect/>
          </a:stretch>
        </p:blipFill>
        <p:spPr>
          <a:xfrm>
            <a:off x="952248" y="644670"/>
            <a:ext cx="3051206" cy="908693"/>
          </a:xfrm>
          <a:prstGeom prst="rect">
            <a:avLst/>
          </a:prstGeom>
        </p:spPr>
      </p:pic>
      <p:sp>
        <p:nvSpPr>
          <p:cNvPr id="85" name="Текст 12"/>
          <p:cNvSpPr>
            <a:spLocks noGrp="1"/>
          </p:cNvSpPr>
          <p:nvPr>
            <p:ph type="body" sz="quarter" idx="15" hasCustomPrompt="1"/>
          </p:nvPr>
        </p:nvSpPr>
        <p:spPr>
          <a:xfrm>
            <a:off x="898529" y="2309235"/>
            <a:ext cx="6011585" cy="1397098"/>
          </a:xfrm>
        </p:spPr>
        <p:txBody>
          <a:bodyPr lIns="0" tIns="0" rIns="0" bIns="0">
            <a:normAutofit/>
          </a:bodyPr>
          <a:lstStyle>
            <a:lvl1pPr marL="0" indent="0">
              <a:lnSpc>
                <a:spcPct val="100000"/>
              </a:lnSpc>
              <a:buNone/>
              <a:defRPr sz="4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62" name="Полилиния 61"/>
          <p:cNvSpPr/>
          <p:nvPr userDrawn="1"/>
        </p:nvSpPr>
        <p:spPr>
          <a:xfrm>
            <a:off x="5683634" y="4617257"/>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63" name="Полилиния 62"/>
          <p:cNvSpPr/>
          <p:nvPr userDrawn="1"/>
        </p:nvSpPr>
        <p:spPr>
          <a:xfrm>
            <a:off x="5683634" y="4908171"/>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86" name="Текст 12"/>
          <p:cNvSpPr>
            <a:spLocks noGrp="1"/>
          </p:cNvSpPr>
          <p:nvPr>
            <p:ph type="body" sz="quarter" idx="16" hasCustomPrompt="1"/>
          </p:nvPr>
        </p:nvSpPr>
        <p:spPr>
          <a:xfrm>
            <a:off x="898529" y="3958535"/>
            <a:ext cx="6011585" cy="1397098"/>
          </a:xfrm>
        </p:spPr>
        <p:txBody>
          <a:bodyPr lIns="0" tIns="0" rIns="0" bIns="0">
            <a:normAutofit/>
          </a:bodyPr>
          <a:lstStyle>
            <a:lvl1pPr marL="0" indent="0">
              <a:lnSpc>
                <a:spcPct val="100000"/>
              </a:lnSpc>
              <a:buNone/>
              <a:defRPr sz="3600" b="0" i="0">
                <a:solidFill>
                  <a:srgbClr val="1190D2"/>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Дополнительное описание</a:t>
            </a:r>
            <a:endParaRPr lang="ru-RU" dirty="0"/>
          </a:p>
        </p:txBody>
      </p:sp>
      <p:sp>
        <p:nvSpPr>
          <p:cNvPr id="87" name="Текст 12"/>
          <p:cNvSpPr>
            <a:spLocks noGrp="1"/>
          </p:cNvSpPr>
          <p:nvPr>
            <p:ph type="body" sz="quarter" idx="17" hasCustomPrompt="1"/>
          </p:nvPr>
        </p:nvSpPr>
        <p:spPr>
          <a:xfrm>
            <a:off x="898529" y="5751476"/>
            <a:ext cx="6011585" cy="682892"/>
          </a:xfrm>
        </p:spPr>
        <p:txBody>
          <a:bodyPr lIns="0" tIns="0" rIns="0" bIns="0">
            <a:normAutofit/>
          </a:bodyPr>
          <a:lstStyle>
            <a:lvl1pPr marL="0" indent="0">
              <a:lnSpc>
                <a:spcPct val="100000"/>
              </a:lnSpc>
              <a:buNone/>
              <a:defRPr sz="1400" b="0" i="0">
                <a:solidFill>
                  <a:schemeClr val="tx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Имя Фамилия</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en-US" dirty="0"/>
              <a:t>@</a:t>
            </a:r>
            <a:r>
              <a:rPr lang="en-US" dirty="0" err="1"/>
              <a:t>postgrespro</a:t>
            </a:r>
            <a:endParaRPr lang="ru-RU" dirty="0"/>
          </a:p>
        </p:txBody>
      </p:sp>
    </p:spTree>
  </p:cSld>
  <p:clrMapOvr>
    <a:masterClrMapping/>
  </p:clrMapOvr>
  <p:hf hdr="0" ftr="0" dt="0"/>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1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2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0" i="0">
                <a:solidFill>
                  <a:srgbClr val="16229A"/>
                </a:solidFill>
                <a:latin typeface="Roboto Medium" panose="02000000000000000000" pitchFamily="2" charset="0"/>
                <a:ea typeface="Roboto Medium" panose="02000000000000000000" pitchFamily="2" charset="0"/>
              </a:defRPr>
            </a:lvl1pPr>
          </a:lstStyle>
          <a:p>
            <a:r>
              <a:rPr lang="ru-RU" dirty="0"/>
              <a:t>Образец заголовка</a:t>
            </a:r>
            <a:endParaRPr lang="ru-RU" dirty="0"/>
          </a:p>
        </p:txBody>
      </p:sp>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0" i="0">
                <a:solidFill>
                  <a:srgbClr val="16229A"/>
                </a:solidFill>
                <a:latin typeface="ROBOTO LIGHT2001047 LIGHT"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10" name="Скругленный прямоугольник 50"/>
          <p:cNvSpPr/>
          <p:nvPr userDrawn="1"/>
        </p:nvSpPr>
        <p:spPr>
          <a:xfrm>
            <a:off x="443865" y="6202680"/>
            <a:ext cx="5486400" cy="433070"/>
          </a:xfrm>
          <a:prstGeom prst="flowChartProcess">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chemeClr val="accent1">
                    <a:shade val="50000"/>
                  </a:schemeClr>
                </a:solidFill>
                <a:prstDash val="solid"/>
              </a:ln>
              <a:solidFill>
                <a:srgbClr val="C00000"/>
              </a:solidFill>
              <a:effectLst/>
              <a:uLnTx/>
              <a:uFillTx/>
              <a:latin typeface="Cera CY"/>
              <a:ea typeface="+mn-ea"/>
              <a:cs typeface="+mn-cs"/>
            </a:endParaRPr>
          </a:p>
        </p:txBody>
      </p:sp>
      <p:sp>
        <p:nvSpPr>
          <p:cNvPr id="22" name="Скругленный прямоугольник 50"/>
          <p:cNvSpPr/>
          <p:nvPr userDrawn="1"/>
        </p:nvSpPr>
        <p:spPr>
          <a:xfrm>
            <a:off x="6096000" y="6128385"/>
            <a:ext cx="5302250" cy="603250"/>
          </a:xfrm>
          <a:prstGeom prst="rightArrow">
            <a:avLst>
              <a:gd name="adj1" fmla="val 73052"/>
              <a:gd name="adj2" fmla="val 50000"/>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rgbClr val="E66F18"/>
                </a:solidFill>
                <a:prstDash val="solid"/>
              </a:ln>
              <a:solidFill>
                <a:srgbClr val="E66F18"/>
              </a:solidFill>
              <a:effectLst/>
              <a:uLnTx/>
              <a:uFillTx/>
              <a:latin typeface="Cera CY"/>
              <a:ea typeface="+mn-ea"/>
              <a:cs typeface="+mn-cs"/>
            </a:endParaRPr>
          </a:p>
        </p:txBody>
      </p:sp>
      <p:sp>
        <p:nvSpPr>
          <p:cNvPr id="4"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latin typeface="Roboto Medium" panose="02000000000000000000" pitchFamily="2" charset="0"/>
                <a:ea typeface="Roboto Medium" panose="02000000000000000000" pitchFamily="2" charset="0"/>
              </a:defRPr>
            </a:lvl1pPr>
          </a:lstStyle>
          <a:p>
            <a:fld id="{5922A24C-CA15-4196-882E-E2BB53882FD2}" type="slidenum">
              <a:rPr lang="ru-RU" smtClean="0"/>
            </a:fld>
            <a:endParaRPr lang="ru-RU" dirty="0"/>
          </a:p>
        </p:txBody>
      </p:sp>
      <p:pic>
        <p:nvPicPr>
          <p:cNvPr id="6" name="Рисунок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469400" y="314216"/>
            <a:ext cx="2245106" cy="631436"/>
          </a:xfrm>
          <a:prstGeom prst="rect">
            <a:avLst/>
          </a:prstGeom>
        </p:spPr>
      </p:pic>
      <p:pic>
        <p:nvPicPr>
          <p:cNvPr id="7" name="Рисунок 6"/>
          <p:cNvPicPr>
            <a:picLocks noChangeAspect="1"/>
          </p:cNvPicPr>
          <p:nvPr userDrawn="1"/>
        </p:nvPicPr>
        <p:blipFill>
          <a:blip r:embed="rId3"/>
          <a:stretch>
            <a:fillRect/>
          </a:stretch>
        </p:blipFill>
        <p:spPr>
          <a:xfrm>
            <a:off x="5328906" y="-925648"/>
            <a:ext cx="3413032" cy="3413032"/>
          </a:xfrm>
          <a:prstGeom prst="rect">
            <a:avLst/>
          </a:prstGeom>
        </p:spPr>
      </p:pic>
      <p:pic>
        <p:nvPicPr>
          <p:cNvPr id="8" name="Рисунок 7"/>
          <p:cNvPicPr>
            <a:picLocks noChangeAspect="1"/>
          </p:cNvPicPr>
          <p:nvPr userDrawn="1"/>
        </p:nvPicPr>
        <p:blipFill>
          <a:blip r:embed="rId3"/>
          <a:stretch>
            <a:fillRect/>
          </a:stretch>
        </p:blipFill>
        <p:spPr>
          <a:xfrm>
            <a:off x="-1477367" y="2981089"/>
            <a:ext cx="2954734" cy="2954734"/>
          </a:xfrm>
          <a:prstGeom prst="rect">
            <a:avLst/>
          </a:prstGeom>
        </p:spPr>
      </p:pic>
    </p:spTree>
  </p:cSld>
  <p:clrMapOvr>
    <a:masterClrMapping/>
  </p:clrMapOvr>
  <p:hf hdr="0" ftr="0" dt="0"/>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10" name="Овал 9"/>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Tree>
  </p:cSld>
  <p:clrMapOvr>
    <a:masterClrMapping/>
  </p:clrMapOvr>
  <p:hf hdr="0" ftr="0" dt="0"/>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4" name="Полилиния 3"/>
          <p:cNvSpPr/>
          <p:nvPr userDrawn="1"/>
        </p:nvSpPr>
        <p:spPr>
          <a:xfrm>
            <a:off x="10270565" y="602679"/>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66700"/>
          </a:effectLst>
        </p:spPr>
        <p:txBody>
          <a:bodyPr rtlCol="0" anchor="ctr"/>
          <a:lstStyle/>
          <a:p>
            <a:endParaRPr lang="ru-RU"/>
          </a:p>
        </p:txBody>
      </p:sp>
      <p:sp>
        <p:nvSpPr>
          <p:cNvPr id="5" name="Полилиния 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7"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Tree>
  </p:cSld>
  <p:clrMapOvr>
    <a:masterClrMapping/>
  </p:clrMapOvr>
  <p:hf hdr="0" ftr="0" dt="0"/>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5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6_буллиты графика">
    <p:spTree>
      <p:nvGrpSpPr>
        <p:cNvPr id="1" name=""/>
        <p:cNvGrpSpPr/>
        <p:nvPr/>
      </p:nvGrpSpPr>
      <p:grpSpPr>
        <a:xfrm>
          <a:off x="0" y="0"/>
          <a:ext cx="0" cy="0"/>
          <a:chOff x="0" y="0"/>
          <a:chExt cx="0" cy="0"/>
        </a:xfrm>
      </p:grpSpPr>
      <p:sp>
        <p:nvSpPr>
          <p:cNvPr id="3" name="Овал 2"/>
          <p:cNvSpPr/>
          <p:nvPr userDrawn="1"/>
        </p:nvSpPr>
        <p:spPr>
          <a:xfrm>
            <a:off x="517358" y="4478249"/>
            <a:ext cx="2379751" cy="2379751"/>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7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8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9_буллиты графика">
    <p:spTree>
      <p:nvGrpSpPr>
        <p:cNvPr id="1" name=""/>
        <p:cNvGrpSpPr/>
        <p:nvPr/>
      </p:nvGrpSpPr>
      <p:grpSpPr>
        <a:xfrm>
          <a:off x="0" y="0"/>
          <a:ext cx="0" cy="0"/>
          <a:chOff x="0" y="0"/>
          <a:chExt cx="0" cy="0"/>
        </a:xfrm>
      </p:grpSpPr>
      <p:sp>
        <p:nvSpPr>
          <p:cNvPr id="3" name="Овал 2"/>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28374"/>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1. </a:t>
            </a:r>
            <a:endParaRPr lang="ru-RU" dirty="0"/>
          </a:p>
        </p:txBody>
      </p:sp>
      <p:sp>
        <p:nvSpPr>
          <p:cNvPr id="12" name="Прямоугольник 11"/>
          <p:cNvSpPr/>
          <p:nvPr userDrawn="1"/>
        </p:nvSpPr>
        <p:spPr>
          <a:xfrm>
            <a:off x="496662" y="241081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Текст 20"/>
          <p:cNvSpPr>
            <a:spLocks noGrp="1"/>
          </p:cNvSpPr>
          <p:nvPr>
            <p:ph type="body" sz="quarter" idx="14" hasCustomPrompt="1"/>
          </p:nvPr>
        </p:nvSpPr>
        <p:spPr>
          <a:xfrm>
            <a:off x="890588" y="234765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2. </a:t>
            </a:r>
            <a:endParaRPr lang="ru-RU" dirty="0"/>
          </a:p>
        </p:txBody>
      </p:sp>
      <p:sp>
        <p:nvSpPr>
          <p:cNvPr id="14" name="Прямоугольник 13"/>
          <p:cNvSpPr/>
          <p:nvPr userDrawn="1"/>
        </p:nvSpPr>
        <p:spPr>
          <a:xfrm>
            <a:off x="496662" y="3722747"/>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5" hasCustomPrompt="1"/>
          </p:nvPr>
        </p:nvSpPr>
        <p:spPr>
          <a:xfrm>
            <a:off x="890588" y="3659587"/>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3. </a:t>
            </a:r>
            <a:endParaRPr lang="ru-RU" dirty="0"/>
          </a:p>
        </p:txBody>
      </p:sp>
      <p:sp>
        <p:nvSpPr>
          <p:cNvPr id="16" name="Прямоугольник 15"/>
          <p:cNvSpPr/>
          <p:nvPr userDrawn="1"/>
        </p:nvSpPr>
        <p:spPr>
          <a:xfrm>
            <a:off x="496662" y="503468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Текст 20"/>
          <p:cNvSpPr>
            <a:spLocks noGrp="1"/>
          </p:cNvSpPr>
          <p:nvPr>
            <p:ph type="body" sz="quarter" idx="16" hasCustomPrompt="1"/>
          </p:nvPr>
        </p:nvSpPr>
        <p:spPr>
          <a:xfrm>
            <a:off x="890588" y="497152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4. </a:t>
            </a:r>
            <a:endParaRPr lang="ru-RU" dirty="0"/>
          </a:p>
        </p:txBody>
      </p:sp>
    </p:spTree>
  </p:cSld>
  <p:clrMapOvr>
    <a:masterClrMapping/>
  </p:clrMapOvr>
  <p:hf hdr="0" ftr="0" dt="0"/>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10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7"/>
            <a:ext cx="10799763" cy="1507473"/>
          </a:xfrm>
        </p:spPr>
        <p:txBody>
          <a:bodyPr lIns="0" tIns="0" rIns="0" bIns="0">
            <a:normAutofit/>
          </a:bodyPr>
          <a:lstStyle>
            <a:lvl1pPr marL="0" indent="0">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три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выделяется обводкой</a:t>
            </a:r>
            <a:endParaRPr lang="ru-RU" dirty="0"/>
          </a:p>
        </p:txBody>
      </p:sp>
      <p:sp>
        <p:nvSpPr>
          <p:cNvPr id="18" name="Текст 17"/>
          <p:cNvSpPr>
            <a:spLocks noGrp="1"/>
          </p:cNvSpPr>
          <p:nvPr>
            <p:ph type="body" sz="quarter" idx="17" hasCustomPrompt="1"/>
          </p:nvPr>
        </p:nvSpPr>
        <p:spPr>
          <a:xfrm>
            <a:off x="495300" y="3456246"/>
            <a:ext cx="3363778"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6" y="6080927"/>
            <a:ext cx="10112528"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a:t>
            </a:r>
            <a:endParaRPr lang="ru-RU" dirty="0"/>
          </a:p>
        </p:txBody>
      </p:sp>
      <p:sp>
        <p:nvSpPr>
          <p:cNvPr id="23" name="Текст 22"/>
          <p:cNvSpPr>
            <a:spLocks noGrp="1"/>
          </p:cNvSpPr>
          <p:nvPr>
            <p:ph type="body" sz="quarter" idx="20" hasCustomPrompt="1"/>
          </p:nvPr>
        </p:nvSpPr>
        <p:spPr>
          <a:xfrm>
            <a:off x="4216399" y="3446929"/>
            <a:ext cx="3363913" cy="985838"/>
          </a:xfrm>
        </p:spPr>
        <p:txBody>
          <a:bodyPr>
            <a:normAutofit/>
          </a:bodyPr>
          <a:lstStyle>
            <a:lvl1pPr>
              <a:buClr>
                <a:srgbClr val="1190D2"/>
              </a:buClr>
              <a:buSzPct val="160000"/>
              <a:defRPr sz="1600" b="0" i="0">
                <a:latin typeface="Gilroy" pitchFamily="2" charset="0"/>
              </a:defRPr>
            </a:lvl1pPr>
          </a:lstStyle>
          <a:p>
            <a:pPr lvl="0"/>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lvl="0"/>
            <a:endParaRPr lang="ru-RU" dirty="0"/>
          </a:p>
          <a:p>
            <a:pPr lvl="0"/>
            <a:endParaRPr lang="ru-RU" dirty="0"/>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6" name="Полилиния 25"/>
          <p:cNvSpPr/>
          <p:nvPr userDrawn="1"/>
        </p:nvSpPr>
        <p:spPr>
          <a:xfrm>
            <a:off x="9073396" y="3447643"/>
            <a:ext cx="2251586" cy="1305573"/>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28731"/>
          </a:effectLst>
        </p:spPr>
        <p:txBody>
          <a:bodyPr rtlCol="0" anchor="ctr"/>
          <a:lstStyle/>
          <a:p>
            <a:endParaRPr lang="ru-RU"/>
          </a:p>
        </p:txBody>
      </p:sp>
    </p:spTree>
  </p:cSld>
  <p:clrMapOvr>
    <a:masterClrMapping/>
  </p:clrMapOvr>
  <p:hf hdr="0" ftr="0" dt="0"/>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8"/>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2757863"/>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1" name="Текст 12"/>
          <p:cNvSpPr>
            <a:spLocks noGrp="1"/>
          </p:cNvSpPr>
          <p:nvPr>
            <p:ph type="body" sz="quarter" idx="19" hasCustomPrompt="1"/>
          </p:nvPr>
        </p:nvSpPr>
        <p:spPr>
          <a:xfrm>
            <a:off x="517525" y="4246274"/>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2" name="Текст 12"/>
          <p:cNvSpPr>
            <a:spLocks noGrp="1"/>
          </p:cNvSpPr>
          <p:nvPr>
            <p:ph type="body" sz="quarter" idx="20" hasCustomPrompt="1"/>
          </p:nvPr>
        </p:nvSpPr>
        <p:spPr>
          <a:xfrm>
            <a:off x="517525" y="3800617"/>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16" name="Текст 17"/>
          <p:cNvSpPr>
            <a:spLocks noGrp="1"/>
          </p:cNvSpPr>
          <p:nvPr>
            <p:ph type="body" sz="quarter" idx="21" hasCustomPrompt="1"/>
          </p:nvPr>
        </p:nvSpPr>
        <p:spPr>
          <a:xfrm>
            <a:off x="495300" y="5082609"/>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13">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057582"/>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3239651"/>
            <a:ext cx="10096654" cy="976915"/>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4" name="Текст 3"/>
          <p:cNvSpPr>
            <a:spLocks noGrp="1"/>
          </p:cNvSpPr>
          <p:nvPr>
            <p:ph type="body" sz="quarter" idx="22" hasCustomPrompt="1"/>
          </p:nvPr>
        </p:nvSpPr>
        <p:spPr>
          <a:xfrm>
            <a:off x="495300" y="1513432"/>
            <a:ext cx="10821988" cy="1660785"/>
          </a:xfrm>
        </p:spPr>
        <p:txBody>
          <a:bodyPr lIns="0" tIns="0" rIns="0" bIns="0"/>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p:txBody>
      </p:sp>
      <p:sp>
        <p:nvSpPr>
          <p:cNvPr id="5" name="Текст 12"/>
          <p:cNvSpPr>
            <a:spLocks noGrp="1"/>
          </p:cNvSpPr>
          <p:nvPr>
            <p:ph type="body" sz="quarter" idx="23" hasCustomPrompt="1"/>
          </p:nvPr>
        </p:nvSpPr>
        <p:spPr>
          <a:xfrm>
            <a:off x="517525" y="4250233"/>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7" name="Текст 17"/>
          <p:cNvSpPr>
            <a:spLocks noGrp="1"/>
          </p:cNvSpPr>
          <p:nvPr>
            <p:ph type="body" sz="quarter" idx="24" hasCustomPrompt="1"/>
          </p:nvPr>
        </p:nvSpPr>
        <p:spPr>
          <a:xfrm>
            <a:off x="495300" y="5155662"/>
            <a:ext cx="10096654" cy="925266"/>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9" name="Текст 3"/>
          <p:cNvSpPr>
            <a:spLocks noGrp="1"/>
          </p:cNvSpPr>
          <p:nvPr>
            <p:ph type="body" sz="quarter" idx="25" hasCustomPrompt="1"/>
          </p:nvPr>
        </p:nvSpPr>
        <p:spPr>
          <a:xfrm>
            <a:off x="495300" y="4685302"/>
            <a:ext cx="10821988" cy="451100"/>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одну строчку</a:t>
            </a:r>
            <a:endParaRPr lang="ru-RU" dirty="0"/>
          </a:p>
        </p:txBody>
      </p:sp>
    </p:spTree>
  </p:cSld>
  <p:clrMapOvr>
    <a:masterClrMapping/>
  </p:clrMapOvr>
  <p:hf hdr="0" ftr="0" dt="0"/>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1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3" name="Овал 12"/>
          <p:cNvSpPr/>
          <p:nvPr userDrawn="1"/>
        </p:nvSpPr>
        <p:spPr>
          <a:xfrm>
            <a:off x="10182216" y="5382922"/>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Рисунок 12"/>
          <p:cNvSpPr/>
          <p:nvPr userDrawn="1"/>
        </p:nvSpPr>
        <p:spPr>
          <a:xfrm rot="16200000">
            <a:off x="9703151" y="4348061"/>
            <a:ext cx="3945258" cy="1032444"/>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
        <p:nvSpPr>
          <p:cNvPr id="20" name="Текст 17"/>
          <p:cNvSpPr>
            <a:spLocks noGrp="1"/>
          </p:cNvSpPr>
          <p:nvPr>
            <p:ph type="body" sz="quarter" idx="17" hasCustomPrompt="1"/>
          </p:nvPr>
        </p:nvSpPr>
        <p:spPr>
          <a:xfrm>
            <a:off x="495300" y="5002800"/>
            <a:ext cx="10845800" cy="1078127"/>
          </a:xfrm>
        </p:spPr>
        <p:txBody>
          <a:bodyPr lIns="0" tIns="0" rIns="0" bIns="0">
            <a:normAutofit/>
          </a:bodyPr>
          <a:lstStyle>
            <a:lvl1pPr marL="588645"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21" name="Текст 3"/>
          <p:cNvSpPr>
            <a:spLocks noGrp="1"/>
          </p:cNvSpPr>
          <p:nvPr>
            <p:ph type="body" sz="quarter" idx="22" hasCustomPrompt="1"/>
          </p:nvPr>
        </p:nvSpPr>
        <p:spPr>
          <a:xfrm>
            <a:off x="495300" y="1062337"/>
            <a:ext cx="10821988" cy="3922534"/>
          </a:xfrm>
        </p:spPr>
        <p:txBody>
          <a:bodyPr lIns="0" tIns="0" rIns="0" bIns="0">
            <a:normAutofit/>
          </a:bodyPr>
          <a:lstStyle>
            <a:lvl1pPr marL="336550" indent="-336550">
              <a:lnSpc>
                <a:spcPct val="100000"/>
              </a:lnSpc>
              <a:buClr>
                <a:srgbClr val="1190D2"/>
              </a:buClr>
              <a:buSzPct val="140000"/>
              <a:defRPr sz="2000" b="0" i="0">
                <a:solidFill>
                  <a:schemeClr val="tx1"/>
                </a:solidFill>
                <a:latin typeface="Gilroy" pitchFamily="2" charset="0"/>
              </a:defRPr>
            </a:lvl1pPr>
          </a:lstStyle>
          <a:p>
            <a:pPr lvl="0"/>
            <a:r>
              <a:rPr lang="ru-RU" dirty="0"/>
              <a:t>Большое количество пунктов с дополнительными буллитами или без, дополнительно выделяется обводкой, внутри обводки настраиваем текст голубым цветом</a:t>
            </a:r>
            <a:endParaRPr lang="ru-RU" dirty="0"/>
          </a:p>
          <a:p>
            <a:pPr marL="33655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endParaRPr lang="ru-RU" dirty="0"/>
          </a:p>
          <a:p>
            <a:pPr lvl="0"/>
            <a:endParaRPr lang="ru-RU" dirty="0"/>
          </a:p>
        </p:txBody>
      </p:sp>
    </p:spTree>
  </p:cSld>
  <p:clrMapOvr>
    <a:masterClrMapping/>
  </p:clrMapOvr>
  <p:hf hdr="0" ftr="0" dt="0"/>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15">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
        <p:nvSpPr>
          <p:cNvPr id="3" name="Прямоугольник 2"/>
          <p:cNvSpPr/>
          <p:nvPr userDrawn="1"/>
        </p:nvSpPr>
        <p:spPr>
          <a:xfrm>
            <a:off x="496662" y="106521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890588" y="1065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496662" y="182721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890588" y="1827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496662" y="257397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890588" y="257397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10" name="Прямоугольник 9"/>
          <p:cNvSpPr/>
          <p:nvPr userDrawn="1"/>
        </p:nvSpPr>
        <p:spPr>
          <a:xfrm>
            <a:off x="496662" y="330549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1" name="Текст 20"/>
          <p:cNvSpPr>
            <a:spLocks noGrp="1"/>
          </p:cNvSpPr>
          <p:nvPr>
            <p:ph type="body" sz="quarter" idx="16" hasCustomPrompt="1"/>
          </p:nvPr>
        </p:nvSpPr>
        <p:spPr>
          <a:xfrm>
            <a:off x="890588" y="33054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23" name="Текст 20"/>
          <p:cNvSpPr>
            <a:spLocks noGrp="1"/>
          </p:cNvSpPr>
          <p:nvPr>
            <p:ph type="body" sz="quarter" idx="20" hasCustomPrompt="1"/>
          </p:nvPr>
        </p:nvSpPr>
        <p:spPr>
          <a:xfrm>
            <a:off x="890905" y="6280785"/>
            <a:ext cx="447357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Previous slide</a:t>
            </a:r>
            <a:endParaRPr lang="ru-RU" dirty="0"/>
          </a:p>
        </p:txBody>
      </p:sp>
      <p:sp>
        <p:nvSpPr>
          <p:cNvPr id="24" name="Текст 20"/>
          <p:cNvSpPr>
            <a:spLocks noGrp="1"/>
          </p:cNvSpPr>
          <p:nvPr>
            <p:ph type="body" sz="quarter" idx="21" hasCustomPrompt="1"/>
          </p:nvPr>
        </p:nvSpPr>
        <p:spPr>
          <a:xfrm>
            <a:off x="6468110" y="6280785"/>
            <a:ext cx="448119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Next slide</a:t>
            </a:r>
            <a:endParaRPr lang="ru-RU" dirty="0"/>
          </a:p>
        </p:txBody>
      </p:sp>
      <p:sp>
        <p:nvSpPr>
          <p:cNvPr id="8" name="Скругленный прямоугольник 50"/>
          <p:cNvSpPr/>
          <p:nvPr userDrawn="1"/>
        </p:nvSpPr>
        <p:spPr>
          <a:xfrm>
            <a:off x="443865" y="6202680"/>
            <a:ext cx="5486400" cy="433070"/>
          </a:xfrm>
          <a:prstGeom prst="flowChartProcess">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chemeClr val="accent1">
                    <a:shade val="50000"/>
                  </a:schemeClr>
                </a:solidFill>
                <a:prstDash val="solid"/>
              </a:ln>
              <a:solidFill>
                <a:srgbClr val="C00000"/>
              </a:solidFill>
              <a:effectLst/>
              <a:uLnTx/>
              <a:uFillTx/>
              <a:latin typeface="Cera CY"/>
              <a:ea typeface="+mn-ea"/>
              <a:cs typeface="+mn-cs"/>
            </a:endParaRPr>
          </a:p>
        </p:txBody>
      </p:sp>
      <p:sp>
        <p:nvSpPr>
          <p:cNvPr id="12" name="Скругленный прямоугольник 50"/>
          <p:cNvSpPr/>
          <p:nvPr userDrawn="1"/>
        </p:nvSpPr>
        <p:spPr>
          <a:xfrm>
            <a:off x="6096000" y="6128385"/>
            <a:ext cx="5302250" cy="603250"/>
          </a:xfrm>
          <a:prstGeom prst="rightArrow">
            <a:avLst>
              <a:gd name="adj1" fmla="val 73052"/>
              <a:gd name="adj2" fmla="val 50000"/>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rgbClr val="E66F18"/>
                </a:solidFill>
                <a:prstDash val="solid"/>
              </a:ln>
              <a:solidFill>
                <a:srgbClr val="E66F18"/>
              </a:solidFill>
              <a:effectLst/>
              <a:uLnTx/>
              <a:uFillTx/>
              <a:latin typeface="Cera CY"/>
              <a:ea typeface="+mn-ea"/>
              <a:cs typeface="+mn-cs"/>
            </a:endParaRPr>
          </a:p>
        </p:txBody>
      </p:sp>
      <p:pic>
        <p:nvPicPr>
          <p:cNvPr id="13" name="Рисунок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469400" y="314216"/>
            <a:ext cx="2245106" cy="631436"/>
          </a:xfrm>
          <a:prstGeom prst="rect">
            <a:avLst/>
          </a:prstGeom>
        </p:spPr>
      </p:pic>
      <p:pic>
        <p:nvPicPr>
          <p:cNvPr id="14" name="Рисунок 13"/>
          <p:cNvPicPr>
            <a:picLocks noChangeAspect="1"/>
          </p:cNvPicPr>
          <p:nvPr userDrawn="1"/>
        </p:nvPicPr>
        <p:blipFill>
          <a:blip r:embed="rId3"/>
          <a:stretch>
            <a:fillRect/>
          </a:stretch>
        </p:blipFill>
        <p:spPr>
          <a:xfrm>
            <a:off x="5328906" y="-925648"/>
            <a:ext cx="3413032" cy="3413032"/>
          </a:xfrm>
          <a:prstGeom prst="rect">
            <a:avLst/>
          </a:prstGeom>
        </p:spPr>
      </p:pic>
      <p:pic>
        <p:nvPicPr>
          <p:cNvPr id="15" name="Рисунок 14"/>
          <p:cNvPicPr>
            <a:picLocks noChangeAspect="1"/>
          </p:cNvPicPr>
          <p:nvPr userDrawn="1"/>
        </p:nvPicPr>
        <p:blipFill>
          <a:blip r:embed="rId3"/>
          <a:stretch>
            <a:fillRect/>
          </a:stretch>
        </p:blipFill>
        <p:spPr>
          <a:xfrm>
            <a:off x="-1477367" y="2981089"/>
            <a:ext cx="2954734" cy="2954734"/>
          </a:xfrm>
          <a:prstGeom prst="rect">
            <a:avLst/>
          </a:prstGeom>
        </p:spPr>
      </p:pic>
    </p:spTree>
  </p:cSld>
  <p:clrMapOvr>
    <a:masterClrMapping/>
  </p:clrMapOvr>
  <p:hf hdr="0" ftr="0" dt="0"/>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2_15">
    <p:spTree>
      <p:nvGrpSpPr>
        <p:cNvPr id="1" name=""/>
        <p:cNvGrpSpPr/>
        <p:nvPr/>
      </p:nvGrpSpPr>
      <p:grpSpPr>
        <a:xfrm>
          <a:off x="0" y="0"/>
          <a:ext cx="0" cy="0"/>
          <a:chOff x="0" y="0"/>
          <a:chExt cx="0" cy="0"/>
        </a:xfrm>
      </p:grpSpPr>
      <p:sp>
        <p:nvSpPr>
          <p:cNvPr id="16" name="Rectangle 15"/>
          <p:cNvSpPr/>
          <p:nvPr userDrawn="1"/>
        </p:nvSpPr>
        <p:spPr>
          <a:xfrm>
            <a:off x="0" y="-2540"/>
            <a:ext cx="12191365" cy="6862445"/>
          </a:xfrm>
          <a:prstGeom prst="rect">
            <a:avLst/>
          </a:prstGeom>
          <a:gradFill>
            <a:gsLst>
              <a:gs pos="8000">
                <a:schemeClr val="accent6">
                  <a:lumMod val="20000"/>
                  <a:lumOff val="80000"/>
                </a:schemeClr>
              </a:gs>
              <a:gs pos="89000">
                <a:schemeClr val="accent6">
                  <a:lumMod val="20000"/>
                  <a:lumOff val="80000"/>
                </a:schemeClr>
              </a:gs>
              <a:gs pos="50000">
                <a:schemeClr val="bg1"/>
              </a:gs>
              <a:gs pos="0">
                <a:schemeClr val="accent5">
                  <a:lumMod val="10000"/>
                  <a:lumOff val="90000"/>
                </a:schemeClr>
              </a:gs>
              <a:gs pos="100000">
                <a:schemeClr val="accent5">
                  <a:lumMod val="10000"/>
                  <a:lumOff val="9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3" name="Прямоугольник 2"/>
          <p:cNvSpPr/>
          <p:nvPr userDrawn="1"/>
        </p:nvSpPr>
        <p:spPr>
          <a:xfrm>
            <a:off x="496662" y="10652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890588" y="1065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496662" y="18272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890588" y="1827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496662" y="257397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890588" y="257397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10" name="Прямоугольник 9"/>
          <p:cNvSpPr/>
          <p:nvPr userDrawn="1"/>
        </p:nvSpPr>
        <p:spPr>
          <a:xfrm>
            <a:off x="496662" y="330549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1" name="Текст 20"/>
          <p:cNvSpPr>
            <a:spLocks noGrp="1"/>
          </p:cNvSpPr>
          <p:nvPr>
            <p:ph type="body" sz="quarter" idx="16" hasCustomPrompt="1"/>
          </p:nvPr>
        </p:nvSpPr>
        <p:spPr>
          <a:xfrm>
            <a:off x="890588" y="33054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12" name="Прямоугольник 11"/>
          <p:cNvSpPr/>
          <p:nvPr userDrawn="1"/>
        </p:nvSpPr>
        <p:spPr>
          <a:xfrm>
            <a:off x="496662" y="405225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3" name="Текст 20"/>
          <p:cNvSpPr>
            <a:spLocks noGrp="1"/>
          </p:cNvSpPr>
          <p:nvPr>
            <p:ph type="body" sz="quarter" idx="17" hasCustomPrompt="1"/>
          </p:nvPr>
        </p:nvSpPr>
        <p:spPr>
          <a:xfrm>
            <a:off x="890588" y="40522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sp>
        <p:nvSpPr>
          <p:cNvPr id="14" name="Прямоугольник 13"/>
          <p:cNvSpPr/>
          <p:nvPr userDrawn="1"/>
        </p:nvSpPr>
        <p:spPr>
          <a:xfrm>
            <a:off x="496662" y="47990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5" name="Текст 20"/>
          <p:cNvSpPr>
            <a:spLocks noGrp="1"/>
          </p:cNvSpPr>
          <p:nvPr>
            <p:ph type="body" sz="quarter" idx="18" hasCustomPrompt="1"/>
          </p:nvPr>
        </p:nvSpPr>
        <p:spPr>
          <a:xfrm>
            <a:off x="890588" y="47990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6</a:t>
            </a:r>
            <a:endParaRPr lang="ru-RU" dirty="0"/>
          </a:p>
        </p:txBody>
      </p:sp>
      <p:pic>
        <p:nvPicPr>
          <p:cNvPr id="19" name="Picture 18"/>
          <p:cNvPicPr>
            <a:picLocks noChangeAspect="1"/>
          </p:cNvPicPr>
          <p:nvPr userDrawn="1"/>
        </p:nvPicPr>
        <p:blipFill>
          <a:blip/>
          <a:stretch>
            <a:fillRect/>
          </a:stretch>
        </p:blipFill>
        <p:spPr>
          <a:xfrm>
            <a:off x="9709150" y="-24130"/>
            <a:ext cx="2489835" cy="761365"/>
          </a:xfrm>
          <a:prstGeom prst="rect">
            <a:avLst/>
          </a:prstGeom>
        </p:spPr>
      </p:pic>
      <p:sp>
        <p:nvSpPr>
          <p:cNvPr id="20" name="Скругленный прямоугольник 50"/>
          <p:cNvSpPr/>
          <p:nvPr userDrawn="1"/>
        </p:nvSpPr>
        <p:spPr>
          <a:xfrm>
            <a:off x="443865" y="6202680"/>
            <a:ext cx="5486400" cy="433070"/>
          </a:xfrm>
          <a:prstGeom prst="flowChartProcess">
            <a:avLst/>
          </a:prstGeom>
          <a:noFill/>
          <a:ln w="28575" cmpd="sng">
            <a:solidFill>
              <a:srgbClr val="C00000"/>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2" name="Скругленный прямоугольник 50"/>
          <p:cNvSpPr/>
          <p:nvPr userDrawn="1"/>
        </p:nvSpPr>
        <p:spPr>
          <a:xfrm>
            <a:off x="5911850" y="6128385"/>
            <a:ext cx="5486400" cy="603250"/>
          </a:xfrm>
          <a:prstGeom prst="rightArrow">
            <a:avLst>
              <a:gd name="adj1" fmla="val 73052"/>
              <a:gd name="adj2" fmla="val 50000"/>
            </a:avLst>
          </a:prstGeom>
          <a:noFill/>
          <a:ln w="28575" cmpd="sng">
            <a:solidFill>
              <a:srgbClr val="C00000"/>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3" name="Текст 20"/>
          <p:cNvSpPr>
            <a:spLocks noGrp="1"/>
          </p:cNvSpPr>
          <p:nvPr>
            <p:ph type="body" sz="quarter" idx="20" hasCustomPrompt="1"/>
          </p:nvPr>
        </p:nvSpPr>
        <p:spPr>
          <a:xfrm>
            <a:off x="890905" y="6280785"/>
            <a:ext cx="447357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Previous slide</a:t>
            </a:r>
            <a:endParaRPr lang="ru-RU" dirty="0"/>
          </a:p>
        </p:txBody>
      </p:sp>
      <p:sp>
        <p:nvSpPr>
          <p:cNvPr id="24" name="Текст 20"/>
          <p:cNvSpPr>
            <a:spLocks noGrp="1"/>
          </p:cNvSpPr>
          <p:nvPr>
            <p:ph type="body" sz="quarter" idx="21" hasCustomPrompt="1"/>
          </p:nvPr>
        </p:nvSpPr>
        <p:spPr>
          <a:xfrm>
            <a:off x="6468110" y="6280785"/>
            <a:ext cx="448119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Next slide</a:t>
            </a:r>
            <a:endParaRPr lang="ru-RU" dirty="0"/>
          </a:p>
        </p:txBody>
      </p:sp>
      <p:sp>
        <p:nvSpPr>
          <p:cNvPr id="17"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Tree>
  </p:cSld>
  <p:clrMapOvr>
    <a:masterClrMapping/>
  </p:clrMapOvr>
  <p:hf hdr="0" ftr="0" dt="0"/>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1_15">
    <p:spTree>
      <p:nvGrpSpPr>
        <p:cNvPr id="1" name=""/>
        <p:cNvGrpSpPr/>
        <p:nvPr/>
      </p:nvGrpSpPr>
      <p:grpSpPr>
        <a:xfrm>
          <a:off x="0" y="0"/>
          <a:ext cx="0" cy="0"/>
          <a:chOff x="0" y="0"/>
          <a:chExt cx="0" cy="0"/>
        </a:xfrm>
      </p:grpSpPr>
      <p:sp>
        <p:nvSpPr>
          <p:cNvPr id="16" name="Rectangle 15"/>
          <p:cNvSpPr/>
          <p:nvPr userDrawn="1"/>
        </p:nvSpPr>
        <p:spPr>
          <a:xfrm>
            <a:off x="0" y="-12700"/>
            <a:ext cx="12191365" cy="6862445"/>
          </a:xfrm>
          <a:prstGeom prst="rect">
            <a:avLst/>
          </a:prstGeom>
          <a:gradFill>
            <a:gsLst>
              <a:gs pos="8000">
                <a:schemeClr val="accent6">
                  <a:lumMod val="20000"/>
                  <a:lumOff val="80000"/>
                </a:schemeClr>
              </a:gs>
              <a:gs pos="89000">
                <a:schemeClr val="accent6">
                  <a:lumMod val="20000"/>
                  <a:lumOff val="80000"/>
                </a:schemeClr>
              </a:gs>
              <a:gs pos="50000">
                <a:schemeClr val="bg1"/>
              </a:gs>
              <a:gs pos="0">
                <a:schemeClr val="accent5">
                  <a:lumMod val="10000"/>
                  <a:lumOff val="90000"/>
                </a:schemeClr>
              </a:gs>
              <a:gs pos="100000">
                <a:schemeClr val="accent5">
                  <a:lumMod val="10000"/>
                  <a:lumOff val="9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3" name="Прямоугольник 2"/>
          <p:cNvSpPr/>
          <p:nvPr userDrawn="1"/>
        </p:nvSpPr>
        <p:spPr>
          <a:xfrm>
            <a:off x="623662" y="185769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1017588" y="18576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623662" y="261969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1017588" y="26196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623662" y="336645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1017588" y="33664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pic>
        <p:nvPicPr>
          <p:cNvPr id="19" name="Picture 18"/>
          <p:cNvPicPr>
            <a:picLocks noChangeAspect="1"/>
          </p:cNvPicPr>
          <p:nvPr userDrawn="1"/>
        </p:nvPicPr>
        <p:blipFill>
          <a:blip/>
          <a:stretch>
            <a:fillRect/>
          </a:stretch>
        </p:blipFill>
        <p:spPr>
          <a:xfrm>
            <a:off x="9709150" y="-24130"/>
            <a:ext cx="2489835" cy="761365"/>
          </a:xfrm>
          <a:prstGeom prst="rect">
            <a:avLst/>
          </a:prstGeom>
        </p:spPr>
      </p:pic>
      <p:sp>
        <p:nvSpPr>
          <p:cNvPr id="20" name="Скругленный прямоугольник 50"/>
          <p:cNvSpPr/>
          <p:nvPr userDrawn="1"/>
        </p:nvSpPr>
        <p:spPr>
          <a:xfrm>
            <a:off x="443865" y="6202680"/>
            <a:ext cx="5486400" cy="433070"/>
          </a:xfrm>
          <a:prstGeom prst="flowChartProcess">
            <a:avLst/>
          </a:prstGeom>
          <a:noFill/>
          <a:ln w="28575" cmpd="sng">
            <a:solidFill>
              <a:srgbClr val="C00000"/>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2" name="Скругленный прямоугольник 50"/>
          <p:cNvSpPr/>
          <p:nvPr userDrawn="1"/>
        </p:nvSpPr>
        <p:spPr>
          <a:xfrm>
            <a:off x="5911850" y="6128385"/>
            <a:ext cx="5486400" cy="603250"/>
          </a:xfrm>
          <a:prstGeom prst="rightArrow">
            <a:avLst>
              <a:gd name="adj1" fmla="val 73052"/>
              <a:gd name="adj2" fmla="val 50000"/>
            </a:avLst>
          </a:prstGeom>
          <a:noFill/>
          <a:ln w="28575" cmpd="sng">
            <a:solidFill>
              <a:srgbClr val="C00000"/>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0160">
                <a:solidFill>
                  <a:schemeClr val="bg1"/>
                </a:solidFill>
                <a:prstDash val="solid"/>
              </a:ln>
              <a:solidFill>
                <a:srgbClr val="FFFFFF"/>
              </a:solidFill>
              <a:effectLst>
                <a:outerShdw blurRad="38100" dist="22860" dir="5400000" algn="tl" rotWithShape="0">
                  <a:srgbClr val="000000">
                    <a:alpha val="30000"/>
                  </a:srgbClr>
                </a:outerShdw>
              </a:effectLst>
              <a:uLnTx/>
              <a:uFillTx/>
              <a:latin typeface="Cera CY"/>
              <a:ea typeface="+mn-ea"/>
              <a:cs typeface="+mn-cs"/>
            </a:endParaRPr>
          </a:p>
        </p:txBody>
      </p:sp>
      <p:sp>
        <p:nvSpPr>
          <p:cNvPr id="23" name="Текст 20"/>
          <p:cNvSpPr>
            <a:spLocks noGrp="1"/>
          </p:cNvSpPr>
          <p:nvPr>
            <p:ph type="body" sz="quarter" idx="20" hasCustomPrompt="1"/>
          </p:nvPr>
        </p:nvSpPr>
        <p:spPr>
          <a:xfrm>
            <a:off x="890905" y="6280785"/>
            <a:ext cx="447357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Previous slide</a:t>
            </a:r>
            <a:endParaRPr lang="ru-RU" dirty="0"/>
          </a:p>
        </p:txBody>
      </p:sp>
      <p:sp>
        <p:nvSpPr>
          <p:cNvPr id="24" name="Текст 20"/>
          <p:cNvSpPr>
            <a:spLocks noGrp="1"/>
          </p:cNvSpPr>
          <p:nvPr>
            <p:ph type="body" sz="quarter" idx="21" hasCustomPrompt="1"/>
          </p:nvPr>
        </p:nvSpPr>
        <p:spPr>
          <a:xfrm>
            <a:off x="6468110" y="6280785"/>
            <a:ext cx="448119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Next slide</a:t>
            </a:r>
            <a:endParaRPr lang="ru-RU" dirty="0"/>
          </a:p>
        </p:txBody>
      </p:sp>
      <p:sp>
        <p:nvSpPr>
          <p:cNvPr id="8"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Tree>
  </p:cSld>
  <p:clrMapOvr>
    <a:masterClrMapping/>
  </p:clrMapOvr>
  <p:hf hdr="0" ftr="0" dt="0"/>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1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34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1</a:t>
            </a:r>
            <a:endParaRPr lang="ru-RU" dirty="0"/>
          </a:p>
        </p:txBody>
      </p:sp>
      <p:sp>
        <p:nvSpPr>
          <p:cNvPr id="4" name="Прямоугольник 3"/>
          <p:cNvSpPr/>
          <p:nvPr userDrawn="1"/>
        </p:nvSpPr>
        <p:spPr>
          <a:xfrm>
            <a:off x="496662" y="2340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9" hasCustomPrompt="1"/>
          </p:nvPr>
        </p:nvSpPr>
        <p:spPr>
          <a:xfrm>
            <a:off x="890588" y="2271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2</a:t>
            </a:r>
            <a:endParaRPr lang="ru-RU" dirty="0"/>
          </a:p>
        </p:txBody>
      </p:sp>
      <p:sp>
        <p:nvSpPr>
          <p:cNvPr id="7" name="Прямоугольник 6"/>
          <p:cNvSpPr/>
          <p:nvPr userDrawn="1"/>
        </p:nvSpPr>
        <p:spPr>
          <a:xfrm>
            <a:off x="496662" y="3547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20" hasCustomPrompt="1"/>
          </p:nvPr>
        </p:nvSpPr>
        <p:spPr>
          <a:xfrm>
            <a:off x="890588" y="3478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3</a:t>
            </a:r>
            <a:endParaRPr lang="ru-RU" dirty="0"/>
          </a:p>
        </p:txBody>
      </p:sp>
      <p:sp>
        <p:nvSpPr>
          <p:cNvPr id="10" name="Прямоугольник 9"/>
          <p:cNvSpPr/>
          <p:nvPr userDrawn="1"/>
        </p:nvSpPr>
        <p:spPr>
          <a:xfrm>
            <a:off x="496662" y="4753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21" hasCustomPrompt="1"/>
          </p:nvPr>
        </p:nvSpPr>
        <p:spPr>
          <a:xfrm>
            <a:off x="890588" y="4684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4</a:t>
            </a:r>
            <a:endParaRPr lang="ru-RU" dirty="0"/>
          </a:p>
        </p:txBody>
      </p:sp>
    </p:spTree>
  </p:cSld>
  <p:clrMapOvr>
    <a:masterClrMapping/>
  </p:clrMapOvr>
  <p:hf hdr="0" ftr="0" dt="0"/>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1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
        <p:nvSpPr>
          <p:cNvPr id="12" name="Овал 11"/>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Tree>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0">
    <p:spTree>
      <p:nvGrpSpPr>
        <p:cNvPr id="1" name=""/>
        <p:cNvGrpSpPr/>
        <p:nvPr/>
      </p:nvGrpSpPr>
      <p:grpSpPr>
        <a:xfrm>
          <a:off x="0" y="0"/>
          <a:ext cx="0" cy="0"/>
          <a:chOff x="0" y="0"/>
          <a:chExt cx="0" cy="0"/>
        </a:xfrm>
      </p:grpSpPr>
      <p:sp>
        <p:nvSpPr>
          <p:cNvPr id="4" name="Овал 3"/>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Tree>
  </p:cSld>
  <p:clrMapOvr>
    <a:masterClrMapping/>
  </p:clrMapOvr>
  <p:hf hdr="0" ftr="0" dt="0"/>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18">
    <p:spTree>
      <p:nvGrpSpPr>
        <p:cNvPr id="1" name=""/>
        <p:cNvGrpSpPr/>
        <p:nvPr/>
      </p:nvGrpSpPr>
      <p:grpSpPr>
        <a:xfrm>
          <a:off x="0" y="0"/>
          <a:ext cx="0" cy="0"/>
          <a:chOff x="0" y="0"/>
          <a:chExt cx="0" cy="0"/>
        </a:xfrm>
      </p:grpSpPr>
      <p:sp>
        <p:nvSpPr>
          <p:cNvPr id="8" name="Rectangle 7"/>
          <p:cNvSpPr/>
          <p:nvPr userDrawn="1"/>
        </p:nvSpPr>
        <p:spPr>
          <a:xfrm>
            <a:off x="0" y="-23495"/>
            <a:ext cx="12179935" cy="6866255"/>
          </a:xfrm>
          <a:prstGeom prst="rect">
            <a:avLst/>
          </a:prstGeom>
          <a:gradFill>
            <a:gsLst>
              <a:gs pos="100000">
                <a:srgbClr val="002060"/>
              </a:gs>
              <a:gs pos="79000">
                <a:srgbClr val="16229A"/>
              </a:gs>
              <a:gs pos="20000">
                <a:schemeClr val="accent4">
                  <a:lumMod val="60000"/>
                  <a:lumOff val="40000"/>
                </a:schemeClr>
              </a:gs>
              <a:gs pos="20000">
                <a:srgbClr val="7658AE">
                  <a:alpha val="100000"/>
                </a:srgbClr>
              </a:gs>
              <a:gs pos="51000">
                <a:srgbClr val="276DED"/>
              </a:gs>
              <a:gs pos="33000">
                <a:srgbClr val="00B0F0"/>
              </a:gs>
              <a:gs pos="0">
                <a:srgbClr val="EB006B"/>
              </a:gs>
            </a:gsLst>
            <a:lin ang="8100000" scaled="0"/>
          </a:gradFill>
          <a:ln>
            <a:solidFill>
              <a:srgbClr val="E2E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Текст 20"/>
          <p:cNvSpPr>
            <a:spLocks noGrp="1"/>
          </p:cNvSpPr>
          <p:nvPr>
            <p:ph type="body" sz="quarter" idx="16" hasCustomPrompt="1"/>
          </p:nvPr>
        </p:nvSpPr>
        <p:spPr>
          <a:xfrm>
            <a:off x="878523" y="295624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2" name="Заголовок 1"/>
          <p:cNvSpPr>
            <a:spLocks noGrp="1"/>
          </p:cNvSpPr>
          <p:nvPr>
            <p:ph type="title"/>
          </p:nvPr>
        </p:nvSpPr>
        <p:spPr>
          <a:xfrm>
            <a:off x="517358" y="348193"/>
            <a:ext cx="10074595" cy="390078"/>
          </a:xfrm>
          <a:noFill/>
        </p:spPr>
        <p:txBody>
          <a:bodyPr lIns="0" tIns="0" rIns="0" bIns="0">
            <a:noAutofit/>
          </a:bodyPr>
          <a:lstStyle>
            <a:lvl1pPr>
              <a:defRPr sz="2800" b="1" i="0">
                <a:solidFill>
                  <a:schemeClr val="accent5"/>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4" name="Прямоугольник 3"/>
          <p:cNvSpPr/>
          <p:nvPr userDrawn="1"/>
        </p:nvSpPr>
        <p:spPr>
          <a:xfrm>
            <a:off x="484597" y="144748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3" hasCustomPrompt="1"/>
          </p:nvPr>
        </p:nvSpPr>
        <p:spPr>
          <a:xfrm>
            <a:off x="878523" y="144748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7" name="Прямоугольник 6"/>
          <p:cNvSpPr/>
          <p:nvPr userDrawn="1"/>
        </p:nvSpPr>
        <p:spPr>
          <a:xfrm>
            <a:off x="484597" y="220948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14" hasCustomPrompt="1"/>
          </p:nvPr>
        </p:nvSpPr>
        <p:spPr>
          <a:xfrm>
            <a:off x="878523" y="220948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10" name="Прямоугольник 9"/>
          <p:cNvSpPr/>
          <p:nvPr userDrawn="1"/>
        </p:nvSpPr>
        <p:spPr>
          <a:xfrm>
            <a:off x="484597" y="295624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userDrawn="1"/>
        </p:nvSpPr>
        <p:spPr>
          <a:xfrm>
            <a:off x="484597" y="368776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7" hasCustomPrompt="1"/>
          </p:nvPr>
        </p:nvSpPr>
        <p:spPr>
          <a:xfrm>
            <a:off x="872173" y="368776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pic>
        <p:nvPicPr>
          <p:cNvPr id="3" name="Picture 2"/>
          <p:cNvPicPr>
            <a:picLocks noChangeAspect="1"/>
          </p:cNvPicPr>
          <p:nvPr userDrawn="1"/>
        </p:nvPicPr>
        <p:blipFill>
          <a:blip/>
          <a:stretch>
            <a:fillRect/>
          </a:stretch>
        </p:blipFill>
        <p:spPr>
          <a:xfrm>
            <a:off x="9709150" y="-24130"/>
            <a:ext cx="2489835" cy="761365"/>
          </a:xfrm>
          <a:prstGeom prst="rect">
            <a:avLst/>
          </a:prstGeom>
        </p:spPr>
      </p:pic>
    </p:spTree>
  </p:cSld>
  <p:clrMapOvr>
    <a:masterClrMapping/>
  </p:clrMapOvr>
  <p:hf hdr="0" ftr="0" dt="0"/>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19">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28374"/>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1. </a:t>
            </a:r>
            <a:endParaRPr lang="ru-RU" dirty="0"/>
          </a:p>
        </p:txBody>
      </p:sp>
      <p:sp>
        <p:nvSpPr>
          <p:cNvPr id="12" name="Прямоугольник 11"/>
          <p:cNvSpPr/>
          <p:nvPr userDrawn="1"/>
        </p:nvSpPr>
        <p:spPr>
          <a:xfrm>
            <a:off x="496662" y="241081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Текст 20"/>
          <p:cNvSpPr>
            <a:spLocks noGrp="1"/>
          </p:cNvSpPr>
          <p:nvPr>
            <p:ph type="body" sz="quarter" idx="14" hasCustomPrompt="1"/>
          </p:nvPr>
        </p:nvSpPr>
        <p:spPr>
          <a:xfrm>
            <a:off x="890588" y="234765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2. </a:t>
            </a:r>
            <a:endParaRPr lang="ru-RU" dirty="0"/>
          </a:p>
        </p:txBody>
      </p:sp>
      <p:sp>
        <p:nvSpPr>
          <p:cNvPr id="14" name="Прямоугольник 13"/>
          <p:cNvSpPr/>
          <p:nvPr userDrawn="1"/>
        </p:nvSpPr>
        <p:spPr>
          <a:xfrm>
            <a:off x="496662" y="3722747"/>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5" hasCustomPrompt="1"/>
          </p:nvPr>
        </p:nvSpPr>
        <p:spPr>
          <a:xfrm>
            <a:off x="890588" y="3659587"/>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3. </a:t>
            </a:r>
            <a:endParaRPr lang="ru-RU" dirty="0"/>
          </a:p>
        </p:txBody>
      </p:sp>
      <p:sp>
        <p:nvSpPr>
          <p:cNvPr id="16" name="Прямоугольник 15"/>
          <p:cNvSpPr/>
          <p:nvPr userDrawn="1"/>
        </p:nvSpPr>
        <p:spPr>
          <a:xfrm>
            <a:off x="496662" y="503468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Текст 20"/>
          <p:cNvSpPr>
            <a:spLocks noGrp="1"/>
          </p:cNvSpPr>
          <p:nvPr>
            <p:ph type="body" sz="quarter" idx="16" hasCustomPrompt="1"/>
          </p:nvPr>
        </p:nvSpPr>
        <p:spPr>
          <a:xfrm>
            <a:off x="890588" y="497152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4. </a:t>
            </a:r>
            <a:endParaRPr lang="ru-RU" dirty="0"/>
          </a:p>
        </p:txBody>
      </p:sp>
    </p:spTree>
  </p:cSld>
  <p:clrMapOvr>
    <a:masterClrMapping/>
  </p:clrMapOvr>
  <p:hf hdr="0" ftr="0" dt="0"/>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20">
    <p:spTree>
      <p:nvGrpSpPr>
        <p:cNvPr id="1" name=""/>
        <p:cNvGrpSpPr/>
        <p:nvPr/>
      </p:nvGrpSpPr>
      <p:grpSpPr>
        <a:xfrm>
          <a:off x="0" y="0"/>
          <a:ext cx="0" cy="0"/>
          <a:chOff x="0" y="0"/>
          <a:chExt cx="0" cy="0"/>
        </a:xfrm>
      </p:grpSpPr>
      <p:sp>
        <p:nvSpPr>
          <p:cNvPr id="4" name="Овал 3"/>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Tree>
  </p:cSld>
  <p:clrMapOvr>
    <a:masterClrMapping/>
  </p:clrMapOvr>
  <p:hf hdr="0" ftr="0" dt="0"/>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7"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479426" y="1065213"/>
            <a:ext cx="10845800" cy="1202090"/>
          </a:xfrm>
        </p:spPr>
        <p:txBody>
          <a:bodyPr lIns="0" tIns="0" rIns="0" bIns="0">
            <a:normAutofit/>
          </a:bodyPr>
          <a:lstStyle>
            <a:lvl1pPr marL="0" indent="0">
              <a:lnSpc>
                <a:spcPct val="100000"/>
              </a:lnSpc>
              <a:buFontTx/>
              <a:buNone/>
              <a:defRPr sz="3200" b="1" i="0">
                <a:latin typeface="Gilroy" pitchFamily="2" charset="0"/>
              </a:defRPr>
            </a:lvl1pPr>
          </a:lstStyle>
          <a:p>
            <a:pPr lvl="0"/>
            <a:r>
              <a:rPr lang="ru-RU" dirty="0"/>
              <a:t>Крупный пункт с важной информацией, рассчитан на две строки</a:t>
            </a:r>
            <a:endParaRPr lang="ru-RU" dirty="0"/>
          </a:p>
        </p:txBody>
      </p:sp>
      <p:sp>
        <p:nvSpPr>
          <p:cNvPr id="5" name="Овал 4"/>
          <p:cNvSpPr/>
          <p:nvPr userDrawn="1"/>
        </p:nvSpPr>
        <p:spPr>
          <a:xfrm>
            <a:off x="9027311" y="5353753"/>
            <a:ext cx="1156054" cy="1156054"/>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Текст 20"/>
          <p:cNvSpPr>
            <a:spLocks noGrp="1"/>
          </p:cNvSpPr>
          <p:nvPr>
            <p:ph type="body" sz="quarter" idx="14" hasCustomPrompt="1"/>
          </p:nvPr>
        </p:nvSpPr>
        <p:spPr>
          <a:xfrm>
            <a:off x="479426" y="2276176"/>
            <a:ext cx="10845800" cy="1152824"/>
          </a:xfrm>
        </p:spPr>
        <p:txBody>
          <a:bodyPr lIns="0" tIns="0" rIns="0" bIns="0">
            <a:normAutofit/>
          </a:bodyPr>
          <a:lstStyle>
            <a:lvl1pPr marL="0" indent="0">
              <a:lnSpc>
                <a:spcPct val="100000"/>
              </a:lnSpc>
              <a:buFontTx/>
              <a:buNone/>
              <a:defRPr sz="3200" b="1" i="0">
                <a:solidFill>
                  <a:srgbClr val="1190D2"/>
                </a:solidFill>
                <a:latin typeface="Gilroy" pitchFamily="2" charset="0"/>
              </a:defRPr>
            </a:lvl1pPr>
          </a:lstStyle>
          <a:p>
            <a:pPr lvl="0"/>
            <a:r>
              <a:rPr lang="ru-RU" dirty="0"/>
              <a:t>Не большое пояснение</a:t>
            </a:r>
            <a:endParaRPr lang="ru-RU" dirty="0"/>
          </a:p>
        </p:txBody>
      </p:sp>
      <p:sp>
        <p:nvSpPr>
          <p:cNvPr id="12" name="Текст 20"/>
          <p:cNvSpPr>
            <a:spLocks noGrp="1"/>
          </p:cNvSpPr>
          <p:nvPr>
            <p:ph type="body" sz="quarter" idx="20" hasCustomPrompt="1"/>
          </p:nvPr>
        </p:nvSpPr>
        <p:spPr>
          <a:xfrm>
            <a:off x="890588" y="3465857"/>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5" name="Текст 20"/>
          <p:cNvSpPr>
            <a:spLocks noGrp="1"/>
          </p:cNvSpPr>
          <p:nvPr>
            <p:ph type="body" sz="quarter" idx="21" hasCustomPrompt="1"/>
          </p:nvPr>
        </p:nvSpPr>
        <p:spPr>
          <a:xfrm>
            <a:off x="890588" y="4318472"/>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6" name="Текст 20"/>
          <p:cNvSpPr>
            <a:spLocks noGrp="1"/>
          </p:cNvSpPr>
          <p:nvPr>
            <p:ph type="body" sz="quarter" idx="22" hasCustomPrompt="1"/>
          </p:nvPr>
        </p:nvSpPr>
        <p:spPr>
          <a:xfrm>
            <a:off x="890588" y="5158731"/>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Tree>
  </p:cSld>
  <p:clrMapOvr>
    <a:masterClrMapping/>
  </p:clrMapOvr>
  <p:hf hdr="0" ftr="0" dt="0"/>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22">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21" name="Текст 20"/>
          <p:cNvSpPr>
            <a:spLocks noGrp="1"/>
          </p:cNvSpPr>
          <p:nvPr>
            <p:ph type="body" sz="quarter" idx="13" hasCustomPrompt="1"/>
          </p:nvPr>
        </p:nvSpPr>
        <p:spPr>
          <a:xfrm>
            <a:off x="779376"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Короткие пункты</a:t>
            </a:r>
            <a:endParaRPr lang="ru-RU" dirty="0"/>
          </a:p>
        </p:txBody>
      </p:sp>
      <p:sp>
        <p:nvSpPr>
          <p:cNvPr id="15" name="Текст 20"/>
          <p:cNvSpPr>
            <a:spLocks noGrp="1"/>
          </p:cNvSpPr>
          <p:nvPr>
            <p:ph type="body" sz="quarter" idx="14" hasCustomPrompt="1"/>
          </p:nvPr>
        </p:nvSpPr>
        <p:spPr>
          <a:xfrm>
            <a:off x="3078923"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Не главное: выбрать </a:t>
            </a:r>
            <a:r>
              <a:rPr lang="en-US" dirty="0"/>
              <a:t>Regular</a:t>
            </a:r>
            <a:endParaRPr lang="ru-RU" dirty="0"/>
          </a:p>
        </p:txBody>
      </p:sp>
      <p:sp>
        <p:nvSpPr>
          <p:cNvPr id="16" name="Текст 20"/>
          <p:cNvSpPr>
            <a:spLocks noGrp="1"/>
          </p:cNvSpPr>
          <p:nvPr>
            <p:ph type="body" sz="quarter" idx="15" hasCustomPrompt="1"/>
          </p:nvPr>
        </p:nvSpPr>
        <p:spPr>
          <a:xfrm>
            <a:off x="5378470"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Настроить высоту столбца</a:t>
            </a:r>
            <a:endParaRPr lang="ru-RU" dirty="0"/>
          </a:p>
        </p:txBody>
      </p:sp>
      <p:sp>
        <p:nvSpPr>
          <p:cNvPr id="19" name="Текст 20"/>
          <p:cNvSpPr>
            <a:spLocks noGrp="1"/>
          </p:cNvSpPr>
          <p:nvPr>
            <p:ph type="body" sz="quarter" idx="16" hasCustomPrompt="1"/>
          </p:nvPr>
        </p:nvSpPr>
        <p:spPr>
          <a:xfrm>
            <a:off x="7678017"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По высоте текста</a:t>
            </a:r>
            <a:endParaRPr lang="ru-RU" dirty="0"/>
          </a:p>
        </p:txBody>
      </p:sp>
      <p:sp>
        <p:nvSpPr>
          <p:cNvPr id="20" name="Текст 20"/>
          <p:cNvSpPr>
            <a:spLocks noGrp="1"/>
          </p:cNvSpPr>
          <p:nvPr>
            <p:ph type="body" sz="quarter" idx="17" hasCustomPrompt="1"/>
          </p:nvPr>
        </p:nvSpPr>
        <p:spPr>
          <a:xfrm>
            <a:off x="9977565" y="2388138"/>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В формате фигуры</a:t>
            </a:r>
            <a:endParaRPr lang="ru-RU" dirty="0"/>
          </a:p>
        </p:txBody>
      </p:sp>
      <p:sp>
        <p:nvSpPr>
          <p:cNvPr id="22" name="Полилиния 21"/>
          <p:cNvSpPr/>
          <p:nvPr userDrawn="1"/>
        </p:nvSpPr>
        <p:spPr>
          <a:xfrm>
            <a:off x="9979928" y="1045994"/>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14827"/>
          </a:effectLst>
        </p:spPr>
        <p:txBody>
          <a:bodyPr rtlCol="0" anchor="ctr"/>
          <a:lstStyle/>
          <a:p>
            <a:endParaRPr lang="ru-RU"/>
          </a:p>
        </p:txBody>
      </p:sp>
      <p:sp>
        <p:nvSpPr>
          <p:cNvPr id="25" name="Полилиния 2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26"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23">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 оформления таблиц цвет 1</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Tree>
  </p:cSld>
  <p:clrMapOvr>
    <a:masterClrMapping/>
  </p:clrMapOvr>
  <p:hf hdr="0" ftr="0" dt="0"/>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24">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 оформления таблиц цвет 2</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4"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25">
    <p:spTree>
      <p:nvGrpSpPr>
        <p:cNvPr id="1" name=""/>
        <p:cNvGrpSpPr/>
        <p:nvPr/>
      </p:nvGrpSpPr>
      <p:grpSpPr>
        <a:xfrm>
          <a:off x="0" y="0"/>
          <a:ext cx="0" cy="0"/>
          <a:chOff x="0" y="0"/>
          <a:chExt cx="0" cy="0"/>
        </a:xfrm>
      </p:grpSpPr>
      <p:sp>
        <p:nvSpPr>
          <p:cNvPr id="18"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grpSp>
        <p:nvGrpSpPr>
          <p:cNvPr id="4" name="Группа 3"/>
          <p:cNvGrpSpPr/>
          <p:nvPr userDrawn="1"/>
        </p:nvGrpSpPr>
        <p:grpSpPr>
          <a:xfrm rot="10800000">
            <a:off x="5012868" y="980930"/>
            <a:ext cx="1380565" cy="5528877"/>
            <a:chOff x="2779055" y="1209092"/>
            <a:chExt cx="1454196" cy="5057741"/>
          </a:xfrm>
        </p:grpSpPr>
        <p:sp>
          <p:nvSpPr>
            <p:cNvPr id="5" name="Прямоугольник 4"/>
            <p:cNvSpPr/>
            <p:nvPr/>
          </p:nvSpPr>
          <p:spPr>
            <a:xfrm>
              <a:off x="2970546"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Прямоугольник 6"/>
            <p:cNvSpPr/>
            <p:nvPr/>
          </p:nvSpPr>
          <p:spPr>
            <a:xfrm>
              <a:off x="2779055" y="1209092"/>
              <a:ext cx="645464" cy="5057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10" name="Скругленный прямоугольник 9"/>
          <p:cNvSpPr/>
          <p:nvPr userDrawn="1"/>
        </p:nvSpPr>
        <p:spPr>
          <a:xfrm>
            <a:off x="6132513" y="1052513"/>
            <a:ext cx="5759450" cy="4960522"/>
          </a:xfrm>
          <a:prstGeom prst="roundRect">
            <a:avLst>
              <a:gd name="adj" fmla="val 3949"/>
            </a:avLst>
          </a:prstGeom>
          <a:solidFill>
            <a:schemeClr val="bg1"/>
          </a:solid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3" name="Текст 3"/>
          <p:cNvSpPr>
            <a:spLocks noGrp="1"/>
          </p:cNvSpPr>
          <p:nvPr>
            <p:ph type="body" sz="quarter" idx="22" hasCustomPrompt="1"/>
          </p:nvPr>
        </p:nvSpPr>
        <p:spPr>
          <a:xfrm>
            <a:off x="495300" y="1052513"/>
            <a:ext cx="4916488" cy="5476623"/>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a:t>
            </a:r>
            <a:endParaRPr lang="ru-RU" dirty="0"/>
          </a:p>
        </p:txBody>
      </p:sp>
      <p:sp>
        <p:nvSpPr>
          <p:cNvPr id="14" name="Текст 3"/>
          <p:cNvSpPr>
            <a:spLocks noGrp="1"/>
          </p:cNvSpPr>
          <p:nvPr>
            <p:ph type="body" sz="quarter" idx="23" hasCustomPrompt="1"/>
          </p:nvPr>
        </p:nvSpPr>
        <p:spPr>
          <a:xfrm>
            <a:off x="6563500" y="1606378"/>
            <a:ext cx="4753788" cy="4026587"/>
          </a:xfrm>
        </p:spPr>
        <p:txBody>
          <a:bodyPr lIns="0" tIns="0" rIns="0" bIns="0">
            <a:normAutofit/>
          </a:bodyPr>
          <a:lstStyle>
            <a:lvl1pPr indent="-336550">
              <a:lnSpc>
                <a:spcPct val="100000"/>
              </a:lnSpc>
              <a:buClr>
                <a:srgbClr val="1190D2"/>
              </a:buClr>
              <a:buSzPct val="140000"/>
              <a:defRPr sz="2000" b="0" i="0">
                <a:solidFill>
                  <a:srgbClr val="1190D2"/>
                </a:solidFill>
                <a:latin typeface="Gilroy" pitchFamily="2" charset="0"/>
              </a:defRPr>
            </a:lvl1pPr>
          </a:lstStyle>
          <a:p>
            <a:pPr lvl="0"/>
            <a:r>
              <a:rPr lang="ru-RU" dirty="0"/>
              <a:t>Дополнительные буллиты</a:t>
            </a:r>
            <a:endParaRPr lang="ru-RU" dirty="0"/>
          </a:p>
        </p:txBody>
      </p:sp>
      <p:sp>
        <p:nvSpPr>
          <p:cNvPr id="17" name="Овал 16"/>
          <p:cNvSpPr/>
          <p:nvPr userDrawn="1"/>
        </p:nvSpPr>
        <p:spPr>
          <a:xfrm>
            <a:off x="179867" y="4933361"/>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hf hdr="0" ftr="0" dt="0"/>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2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4" name="Скругленный прямоугольник 3"/>
          <p:cNvSpPr/>
          <p:nvPr userDrawn="1"/>
        </p:nvSpPr>
        <p:spPr>
          <a:xfrm>
            <a:off x="479425" y="1062807"/>
            <a:ext cx="11422330" cy="5184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616367" y="1196439"/>
            <a:ext cx="5102437" cy="4932000"/>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9" name="Текст 20"/>
          <p:cNvSpPr>
            <a:spLocks noGrp="1"/>
          </p:cNvSpPr>
          <p:nvPr>
            <p:ph type="body" sz="quarter" idx="16" hasCustomPrompt="1"/>
          </p:nvPr>
        </p:nvSpPr>
        <p:spPr>
          <a:xfrm>
            <a:off x="6190590" y="1594195"/>
            <a:ext cx="5140724" cy="691979"/>
          </a:xfrm>
        </p:spPr>
        <p:txBody>
          <a:bodyPr lIns="0" tIns="0" rIns="0" bIns="0">
            <a:normAutofit/>
          </a:bodyPr>
          <a:lstStyle>
            <a:lvl1pPr marL="0" indent="0">
              <a:lnSpc>
                <a:spcPct val="100000"/>
              </a:lnSpc>
              <a:buFontTx/>
              <a:buNone/>
              <a:defRPr sz="2000" b="1" i="0">
                <a:solidFill>
                  <a:srgbClr val="1190D2"/>
                </a:solidFill>
                <a:latin typeface="Gilroy" pitchFamily="2" charset="0"/>
              </a:defRPr>
            </a:lvl1pPr>
          </a:lstStyle>
          <a:p>
            <a:pPr lvl="0"/>
            <a:r>
              <a:rPr lang="ru-RU" dirty="0"/>
              <a:t>Заголовок фото</a:t>
            </a:r>
            <a:endParaRPr lang="ru-RU" dirty="0"/>
          </a:p>
        </p:txBody>
      </p:sp>
      <p:sp>
        <p:nvSpPr>
          <p:cNvPr id="10" name="Текст 20"/>
          <p:cNvSpPr>
            <a:spLocks noGrp="1"/>
          </p:cNvSpPr>
          <p:nvPr>
            <p:ph type="body" sz="quarter" idx="17" hasCustomPrompt="1"/>
          </p:nvPr>
        </p:nvSpPr>
        <p:spPr>
          <a:xfrm>
            <a:off x="6190590" y="2286175"/>
            <a:ext cx="5140724" cy="1142826"/>
          </a:xfrm>
        </p:spPr>
        <p:txBody>
          <a:bodyPr lIns="0" tIns="0" rIns="0" bIns="0">
            <a:normAutofit/>
          </a:bodyPr>
          <a:lstStyle>
            <a:lvl1pPr marL="0" indent="0">
              <a:lnSpc>
                <a:spcPct val="100000"/>
              </a:lnSpc>
              <a:buFontTx/>
              <a:buNone/>
              <a:defRPr sz="1600" b="1" i="0">
                <a:solidFill>
                  <a:schemeClr val="tx1"/>
                </a:solidFill>
                <a:latin typeface="Gilroy" pitchFamily="2" charset="0"/>
              </a:defRPr>
            </a:lvl1pPr>
          </a:lstStyle>
          <a:p>
            <a:pPr lvl="0"/>
            <a:r>
              <a:rPr lang="ru-RU" dirty="0"/>
              <a:t>Описание</a:t>
            </a:r>
            <a:endParaRPr lang="ru-RU" dirty="0"/>
          </a:p>
        </p:txBody>
      </p:sp>
      <p:sp>
        <p:nvSpPr>
          <p:cNvPr id="11" name="Текст 20"/>
          <p:cNvSpPr>
            <a:spLocks noGrp="1"/>
          </p:cNvSpPr>
          <p:nvPr>
            <p:ph type="body" sz="quarter" idx="18" hasCustomPrompt="1"/>
          </p:nvPr>
        </p:nvSpPr>
        <p:spPr>
          <a:xfrm>
            <a:off x="6190590" y="3447710"/>
            <a:ext cx="5140724" cy="2178358"/>
          </a:xfrm>
        </p:spPr>
        <p:txBody>
          <a:bodyPr lIns="0" tIns="0" rIns="0" bIns="0">
            <a:normAutofit/>
          </a:bodyPr>
          <a:lstStyle>
            <a:lvl1pPr marL="0" indent="0">
              <a:lnSpc>
                <a:spcPct val="100000"/>
              </a:lnSpc>
              <a:buFontTx/>
              <a:buNone/>
              <a:defRPr sz="1600" b="0" i="0">
                <a:solidFill>
                  <a:schemeClr val="tx1"/>
                </a:solidFill>
                <a:latin typeface="Gilroy" pitchFamily="2" charset="0"/>
              </a:defRPr>
            </a:lvl1pPr>
          </a:lstStyle>
          <a:p>
            <a:pPr lvl="0"/>
            <a:r>
              <a:rPr lang="ru-RU" dirty="0"/>
              <a:t>Дополнение</a:t>
            </a:r>
            <a:endParaRPr lang="ru-RU" dirty="0"/>
          </a:p>
        </p:txBody>
      </p:sp>
    </p:spTree>
  </p:cSld>
  <p:clrMapOvr>
    <a:masterClrMapping/>
  </p:clrMapOvr>
  <p:hf hdr="0" ftr="0" dt="0"/>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2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Скругленный прямоугольник 2"/>
          <p:cNvSpPr/>
          <p:nvPr userDrawn="1"/>
        </p:nvSpPr>
        <p:spPr>
          <a:xfrm>
            <a:off x="6132513" y="1062807"/>
            <a:ext cx="5769241" cy="5148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7"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479426" y="1065213"/>
            <a:ext cx="10845800" cy="1202090"/>
          </a:xfrm>
        </p:spPr>
        <p:txBody>
          <a:bodyPr lIns="0" tIns="0" rIns="0" bIns="0">
            <a:normAutofit/>
          </a:bodyPr>
          <a:lstStyle>
            <a:lvl1pPr marL="0" indent="0">
              <a:lnSpc>
                <a:spcPct val="100000"/>
              </a:lnSpc>
              <a:buFontTx/>
              <a:buNone/>
              <a:defRPr sz="3200" b="1" i="0">
                <a:latin typeface="Gilroy" pitchFamily="2" charset="0"/>
              </a:defRPr>
            </a:lvl1pPr>
          </a:lstStyle>
          <a:p>
            <a:pPr lvl="0"/>
            <a:r>
              <a:rPr lang="ru-RU" dirty="0"/>
              <a:t>Крупный пункт с важной информацией, рассчитан на две строки</a:t>
            </a:r>
            <a:endParaRPr lang="ru-RU" dirty="0"/>
          </a:p>
        </p:txBody>
      </p:sp>
      <p:sp>
        <p:nvSpPr>
          <p:cNvPr id="5" name="Овал 4"/>
          <p:cNvSpPr/>
          <p:nvPr userDrawn="1"/>
        </p:nvSpPr>
        <p:spPr>
          <a:xfrm>
            <a:off x="9027311" y="5353753"/>
            <a:ext cx="1156054" cy="1156054"/>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Текст 20"/>
          <p:cNvSpPr>
            <a:spLocks noGrp="1"/>
          </p:cNvSpPr>
          <p:nvPr>
            <p:ph type="body" sz="quarter" idx="14" hasCustomPrompt="1"/>
          </p:nvPr>
        </p:nvSpPr>
        <p:spPr>
          <a:xfrm>
            <a:off x="479426" y="2276176"/>
            <a:ext cx="10845800" cy="1152824"/>
          </a:xfrm>
        </p:spPr>
        <p:txBody>
          <a:bodyPr lIns="0" tIns="0" rIns="0" bIns="0">
            <a:normAutofit/>
          </a:bodyPr>
          <a:lstStyle>
            <a:lvl1pPr marL="0" indent="0">
              <a:lnSpc>
                <a:spcPct val="100000"/>
              </a:lnSpc>
              <a:buFontTx/>
              <a:buNone/>
              <a:defRPr sz="3200" b="1" i="0">
                <a:solidFill>
                  <a:srgbClr val="1190D2"/>
                </a:solidFill>
                <a:latin typeface="Gilroy" pitchFamily="2" charset="0"/>
              </a:defRPr>
            </a:lvl1pPr>
          </a:lstStyle>
          <a:p>
            <a:pPr lvl="0"/>
            <a:r>
              <a:rPr lang="ru-RU" dirty="0"/>
              <a:t>Не большое пояснение</a:t>
            </a:r>
            <a:endParaRPr lang="ru-RU" dirty="0"/>
          </a:p>
        </p:txBody>
      </p:sp>
      <p:sp>
        <p:nvSpPr>
          <p:cNvPr id="12" name="Текст 20"/>
          <p:cNvSpPr>
            <a:spLocks noGrp="1"/>
          </p:cNvSpPr>
          <p:nvPr>
            <p:ph type="body" sz="quarter" idx="20" hasCustomPrompt="1"/>
          </p:nvPr>
        </p:nvSpPr>
        <p:spPr>
          <a:xfrm>
            <a:off x="890588" y="3465857"/>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5" name="Текст 20"/>
          <p:cNvSpPr>
            <a:spLocks noGrp="1"/>
          </p:cNvSpPr>
          <p:nvPr>
            <p:ph type="body" sz="quarter" idx="21" hasCustomPrompt="1"/>
          </p:nvPr>
        </p:nvSpPr>
        <p:spPr>
          <a:xfrm>
            <a:off x="890588" y="4318472"/>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6" name="Текст 20"/>
          <p:cNvSpPr>
            <a:spLocks noGrp="1"/>
          </p:cNvSpPr>
          <p:nvPr>
            <p:ph type="body" sz="quarter" idx="22" hasCustomPrompt="1"/>
          </p:nvPr>
        </p:nvSpPr>
        <p:spPr>
          <a:xfrm>
            <a:off x="890588" y="5158731"/>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Tree>
  </p:cSld>
  <p:clrMapOvr>
    <a:masterClrMapping/>
  </p:clrMapOvr>
  <p:hf hdr="0" ftr="0" dt="0"/>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28">
    <p:spTree>
      <p:nvGrpSpPr>
        <p:cNvPr id="1" name=""/>
        <p:cNvGrpSpPr/>
        <p:nvPr/>
      </p:nvGrpSpPr>
      <p:grpSpPr>
        <a:xfrm>
          <a:off x="0" y="0"/>
          <a:ext cx="0" cy="0"/>
          <a:chOff x="0" y="0"/>
          <a:chExt cx="0" cy="0"/>
        </a:xfrm>
      </p:grpSpPr>
      <p:sp>
        <p:nvSpPr>
          <p:cNvPr id="9" name="Овал 8"/>
          <p:cNvSpPr/>
          <p:nvPr userDrawn="1"/>
        </p:nvSpPr>
        <p:spPr>
          <a:xfrm>
            <a:off x="10362279" y="916702"/>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4" name="Скругленный прямоугольник 3"/>
          <p:cNvSpPr/>
          <p:nvPr userDrawn="1"/>
        </p:nvSpPr>
        <p:spPr>
          <a:xfrm>
            <a:off x="5411788" y="3795972"/>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5411788" y="1062807"/>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11"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29">
    <p:spTree>
      <p:nvGrpSpPr>
        <p:cNvPr id="1" name=""/>
        <p:cNvGrpSpPr/>
        <p:nvPr/>
      </p:nvGrpSpPr>
      <p:grpSpPr>
        <a:xfrm>
          <a:off x="0" y="0"/>
          <a:ext cx="0" cy="0"/>
          <a:chOff x="0" y="0"/>
          <a:chExt cx="0" cy="0"/>
        </a:xfrm>
      </p:grpSpPr>
      <p:sp>
        <p:nvSpPr>
          <p:cNvPr id="23" name="Овал 22"/>
          <p:cNvSpPr/>
          <p:nvPr userDrawn="1"/>
        </p:nvSpPr>
        <p:spPr>
          <a:xfrm>
            <a:off x="7972673" y="99384"/>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14" name="Полилиния 13"/>
          <p:cNvSpPr/>
          <p:nvPr userDrawn="1"/>
        </p:nvSpPr>
        <p:spPr>
          <a:xfrm>
            <a:off x="6536749" y="980466"/>
            <a:ext cx="229016" cy="4905709"/>
          </a:xfrm>
          <a:custGeom>
            <a:avLst/>
            <a:gdLst>
              <a:gd name="connsiteX0" fmla="*/ 240631 w 240631"/>
              <a:gd name="connsiteY0" fmla="*/ 0 h 4668253"/>
              <a:gd name="connsiteX1" fmla="*/ 0 w 240631"/>
              <a:gd name="connsiteY1" fmla="*/ 0 h 4668253"/>
              <a:gd name="connsiteX2" fmla="*/ 0 w 240631"/>
              <a:gd name="connsiteY2" fmla="*/ 4668253 h 4668253"/>
              <a:gd name="connsiteX3" fmla="*/ 224589 w 240631"/>
              <a:gd name="connsiteY3" fmla="*/ 4668253 h 4668253"/>
            </a:gdLst>
            <a:ahLst/>
            <a:cxnLst>
              <a:cxn ang="0">
                <a:pos x="connsiteX0" y="connsiteY0"/>
              </a:cxn>
              <a:cxn ang="0">
                <a:pos x="connsiteX1" y="connsiteY1"/>
              </a:cxn>
              <a:cxn ang="0">
                <a:pos x="connsiteX2" y="connsiteY2"/>
              </a:cxn>
              <a:cxn ang="0">
                <a:pos x="connsiteX3" y="connsiteY3"/>
              </a:cxn>
            </a:cxnLst>
            <a:rect l="l" t="t" r="r" b="b"/>
            <a:pathLst>
              <a:path w="240631" h="4668253">
                <a:moveTo>
                  <a:pt x="240631" y="0"/>
                </a:moveTo>
                <a:lnTo>
                  <a:pt x="0" y="0"/>
                </a:lnTo>
                <a:lnTo>
                  <a:pt x="0" y="4668253"/>
                </a:lnTo>
                <a:lnTo>
                  <a:pt x="224589" y="4668253"/>
                </a:lnTo>
              </a:path>
            </a:pathLst>
          </a:custGeom>
          <a:no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5" name="Прямая соединительная линия 14"/>
          <p:cNvCxnSpPr/>
          <p:nvPr userDrawn="1"/>
        </p:nvCxnSpPr>
        <p:spPr>
          <a:xfrm>
            <a:off x="6174740" y="4732020"/>
            <a:ext cx="360680" cy="5080"/>
          </a:xfrm>
          <a:prstGeom prst="line">
            <a:avLst/>
          </a:prstGeom>
          <a:ln w="12700">
            <a:solidFill>
              <a:srgbClr val="EB006B"/>
            </a:solidFill>
          </a:ln>
        </p:spPr>
        <p:style>
          <a:lnRef idx="1">
            <a:schemeClr val="accent1"/>
          </a:lnRef>
          <a:fillRef idx="0">
            <a:schemeClr val="accent1"/>
          </a:fillRef>
          <a:effectRef idx="0">
            <a:schemeClr val="accent1"/>
          </a:effectRef>
          <a:fontRef idx="minor">
            <a:schemeClr val="tx1"/>
          </a:fontRef>
        </p:style>
      </p:cxn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22" name="Текст 17"/>
          <p:cNvSpPr>
            <a:spLocks noGrp="1"/>
          </p:cNvSpPr>
          <p:nvPr>
            <p:ph type="body" sz="quarter" idx="20" hasCustomPrompt="1"/>
          </p:nvPr>
        </p:nvSpPr>
        <p:spPr>
          <a:xfrm>
            <a:off x="6535711" y="1080999"/>
            <a:ext cx="4781577" cy="4812161"/>
          </a:xfrm>
        </p:spPr>
        <p:txBody>
          <a:bodyPr lIns="0" tIns="0" rIns="0" bIns="0">
            <a:normAutofit/>
          </a:bodyPr>
          <a:lstStyle>
            <a:lvl1pPr indent="-336550">
              <a:spcBef>
                <a:spcPts val="600"/>
              </a:spcBef>
              <a:buClr>
                <a:srgbClr val="1190D2"/>
              </a:buClr>
              <a:buSzPct val="160000"/>
              <a:defRPr sz="20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4" name="Скругленный прямоугольник 18"/>
          <p:cNvSpPr/>
          <p:nvPr userDrawn="1"/>
        </p:nvSpPr>
        <p:spPr>
          <a:xfrm>
            <a:off x="153035" y="987425"/>
            <a:ext cx="6022340" cy="2542540"/>
          </a:xfrm>
          <a:prstGeom prst="roundRect">
            <a:avLst/>
          </a:prstGeom>
          <a:solidFill>
            <a:schemeClr val="bg1"/>
          </a:solid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21" hasCustomPrompt="1"/>
          </p:nvPr>
        </p:nvSpPr>
        <p:spPr>
          <a:xfrm>
            <a:off x="466090" y="2496185"/>
            <a:ext cx="5236845" cy="696595"/>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7" name="Текст 20"/>
          <p:cNvSpPr>
            <a:spLocks noGrp="1"/>
          </p:cNvSpPr>
          <p:nvPr>
            <p:ph type="body" sz="quarter" idx="22" hasCustomPrompt="1"/>
          </p:nvPr>
        </p:nvSpPr>
        <p:spPr>
          <a:xfrm>
            <a:off x="466090" y="1243330"/>
            <a:ext cx="5236845" cy="1710690"/>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sp>
        <p:nvSpPr>
          <p:cNvPr id="10" name="Скругленный прямоугольник 18"/>
          <p:cNvSpPr/>
          <p:nvPr userDrawn="1"/>
        </p:nvSpPr>
        <p:spPr>
          <a:xfrm>
            <a:off x="153035" y="3897630"/>
            <a:ext cx="6022340" cy="2542540"/>
          </a:xfrm>
          <a:prstGeom prst="round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23" hasCustomPrompt="1"/>
          </p:nvPr>
        </p:nvSpPr>
        <p:spPr>
          <a:xfrm>
            <a:off x="466090" y="5406390"/>
            <a:ext cx="5236845" cy="696595"/>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12" name="Текст 20"/>
          <p:cNvSpPr>
            <a:spLocks noGrp="1"/>
          </p:cNvSpPr>
          <p:nvPr>
            <p:ph type="body" sz="quarter" idx="24" hasCustomPrompt="1"/>
          </p:nvPr>
        </p:nvSpPr>
        <p:spPr>
          <a:xfrm>
            <a:off x="466090" y="4153535"/>
            <a:ext cx="5236845" cy="1710690"/>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30">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4" name="Скругленный прямоугольник 3"/>
          <p:cNvSpPr/>
          <p:nvPr userDrawn="1"/>
        </p:nvSpPr>
        <p:spPr>
          <a:xfrm>
            <a:off x="479425" y="1062807"/>
            <a:ext cx="11448000" cy="4968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623757" y="1196891"/>
            <a:ext cx="5370207" cy="4691327"/>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6280267" y="1196891"/>
            <a:ext cx="5480723" cy="4691327"/>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Tree>
  </p:cSld>
  <p:clrMapOvr>
    <a:masterClrMapping/>
  </p:clrMapOvr>
  <p:hf hdr="0" ftr="0" dt="0"/>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4" name="Скругленный прямоугольник 3"/>
          <p:cNvSpPr/>
          <p:nvPr userDrawn="1"/>
        </p:nvSpPr>
        <p:spPr>
          <a:xfrm>
            <a:off x="517358" y="1052513"/>
            <a:ext cx="11374605" cy="3060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4589790"/>
            <a:ext cx="10821988" cy="1920018"/>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0" name="Текст 20"/>
          <p:cNvSpPr>
            <a:spLocks noGrp="1"/>
          </p:cNvSpPr>
          <p:nvPr>
            <p:ph type="body" sz="quarter" idx="15" hasCustomPrompt="1"/>
          </p:nvPr>
        </p:nvSpPr>
        <p:spPr>
          <a:xfrm>
            <a:off x="1069304" y="1070018"/>
            <a:ext cx="10247984" cy="584702"/>
          </a:xfrm>
        </p:spPr>
        <p:txBody>
          <a:bodyPr lIns="0" tIns="0" rIns="0" bIns="0" anchor="ctr">
            <a:normAutofit/>
          </a:bodyPr>
          <a:lstStyle>
            <a:lvl1pPr marL="0" indent="0" algn="ctr">
              <a:lnSpc>
                <a:spcPct val="100000"/>
              </a:lnSpc>
              <a:buFontTx/>
              <a:buNone/>
              <a:defRPr sz="1800" b="1" i="0">
                <a:solidFill>
                  <a:schemeClr val="tx1"/>
                </a:solidFill>
                <a:latin typeface="Gilroy" pitchFamily="2" charset="0"/>
              </a:defRPr>
            </a:lvl1pPr>
          </a:lstStyle>
          <a:p>
            <a:pPr lvl="0"/>
            <a:r>
              <a:rPr lang="ru-RU" dirty="0"/>
              <a:t>Название графика / фото / иллюстрации</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32">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 для технических страниц</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7" name="Текст 17"/>
          <p:cNvSpPr>
            <a:spLocks noGrp="1"/>
          </p:cNvSpPr>
          <p:nvPr>
            <p:ph type="body" sz="quarter" idx="19" hasCustomPrompt="1"/>
          </p:nvPr>
        </p:nvSpPr>
        <p:spPr>
          <a:xfrm>
            <a:off x="495300" y="1052513"/>
            <a:ext cx="10821988" cy="5476623"/>
          </a:xfrm>
        </p:spPr>
        <p:txBody>
          <a:bodyPr lIns="0" tIns="0" rIns="0" bIns="0">
            <a:normAutofit/>
          </a:bodyPr>
          <a:lstStyle>
            <a:lvl1pPr indent="-264795">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33_таймлайн">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Рисунок 62"/>
          <p:cNvSpPr/>
          <p:nvPr userDrawn="1"/>
        </p:nvSpPr>
        <p:spPr>
          <a:xfrm>
            <a:off x="261647" y="2558911"/>
            <a:ext cx="11330100" cy="1569064"/>
          </a:xfrm>
          <a:custGeom>
            <a:avLst/>
            <a:gdLst>
              <a:gd name="connsiteX0" fmla="*/ 11857106 w 11857404"/>
              <a:gd name="connsiteY0" fmla="*/ 625920 h 2140186"/>
              <a:gd name="connsiteX1" fmla="*/ 9690907 w 11857404"/>
              <a:gd name="connsiteY1" fmla="*/ 1780304 h 2140186"/>
              <a:gd name="connsiteX2" fmla="*/ 5928328 w 11857404"/>
              <a:gd name="connsiteY2" fmla="*/ 1069760 h 2140186"/>
              <a:gd name="connsiteX3" fmla="*/ 5928328 w 11857404"/>
              <a:gd name="connsiteY3" fmla="*/ 1069760 h 2140186"/>
              <a:gd name="connsiteX4" fmla="*/ 2165901 w 11857404"/>
              <a:gd name="connsiteY4" fmla="*/ 359216 h 2140186"/>
              <a:gd name="connsiteX5" fmla="*/ -299 w 11857404"/>
              <a:gd name="connsiteY5" fmla="*/ 1513601 h 214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57404" h="2140186">
                <a:moveTo>
                  <a:pt x="11857106" y="625920"/>
                </a:moveTo>
                <a:lnTo>
                  <a:pt x="9690907" y="1780304"/>
                </a:lnTo>
                <a:cubicBezTo>
                  <a:pt x="8425233" y="2454840"/>
                  <a:pt x="6860844" y="2159413"/>
                  <a:pt x="5928328" y="1069760"/>
                </a:cubicBezTo>
                <a:lnTo>
                  <a:pt x="5928328" y="1069760"/>
                </a:lnTo>
                <a:cubicBezTo>
                  <a:pt x="4995831" y="-19815"/>
                  <a:pt x="3431538" y="-315236"/>
                  <a:pt x="2165901" y="359216"/>
                </a:cubicBezTo>
                <a:lnTo>
                  <a:pt x="-299" y="1513601"/>
                </a:lnTo>
              </a:path>
            </a:pathLst>
          </a:custGeom>
          <a:noFill/>
          <a:ln w="25400" cap="flat">
            <a:gradFill>
              <a:gsLst>
                <a:gs pos="0">
                  <a:srgbClr val="1190D2"/>
                </a:gs>
                <a:gs pos="100000">
                  <a:srgbClr val="EB006B"/>
                </a:gs>
              </a:gsLst>
              <a:lin ang="5400000" scaled="1"/>
            </a:gradFill>
            <a:prstDash val="solid"/>
            <a:miter/>
          </a:ln>
          <a:effectLst>
            <a:outerShdw blurRad="379412" dist="94355" sx="96693" sy="96693" algn="ctr" rotWithShape="0">
              <a:srgbClr val="063081"/>
            </a:outerShdw>
          </a:effectLst>
        </p:spPr>
        <p:txBody>
          <a:bodyPr rtlCol="0" anchor="ctr"/>
          <a:lstStyle/>
          <a:p>
            <a:endParaRPr lang="ru-RU"/>
          </a:p>
        </p:txBody>
      </p:sp>
      <p:sp>
        <p:nvSpPr>
          <p:cNvPr id="4" name="Прямоугольник 3"/>
          <p:cNvSpPr/>
          <p:nvPr userDrawn="1"/>
        </p:nvSpPr>
        <p:spPr>
          <a:xfrm>
            <a:off x="261647" y="2336800"/>
            <a:ext cx="1378220"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рямоугольник 8"/>
          <p:cNvSpPr/>
          <p:nvPr userDrawn="1"/>
        </p:nvSpPr>
        <p:spPr>
          <a:xfrm rot="10800000">
            <a:off x="9025786" y="1973079"/>
            <a:ext cx="2610876"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11" name="Группа 10"/>
          <p:cNvGrpSpPr/>
          <p:nvPr userDrawn="1"/>
        </p:nvGrpSpPr>
        <p:grpSpPr>
          <a:xfrm>
            <a:off x="655638" y="3301364"/>
            <a:ext cx="256816" cy="256816"/>
            <a:chOff x="916890" y="4273030"/>
            <a:chExt cx="256816" cy="256816"/>
          </a:xfrm>
        </p:grpSpPr>
        <p:sp>
          <p:nvSpPr>
            <p:cNvPr id="12" name="Овал 1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1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2026589" y="2765899"/>
            <a:ext cx="256816" cy="256816"/>
            <a:chOff x="916890" y="4273030"/>
            <a:chExt cx="256816" cy="256816"/>
          </a:xfrm>
        </p:grpSpPr>
        <p:sp>
          <p:nvSpPr>
            <p:cNvPr id="19" name="Овал 18"/>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397540" y="2427828"/>
            <a:ext cx="256816" cy="256816"/>
            <a:chOff x="916890" y="4273030"/>
            <a:chExt cx="256816" cy="256816"/>
          </a:xfrm>
        </p:grpSpPr>
        <p:sp>
          <p:nvSpPr>
            <p:cNvPr id="22" name="Овал 2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Овал 2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4777419" y="2619225"/>
            <a:ext cx="256816" cy="256816"/>
            <a:chOff x="916890" y="4273030"/>
            <a:chExt cx="256816" cy="256816"/>
          </a:xfrm>
        </p:grpSpPr>
        <p:sp>
          <p:nvSpPr>
            <p:cNvPr id="25" name="Овал 24"/>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Овал 25"/>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139442" y="3439998"/>
            <a:ext cx="256816" cy="256816"/>
            <a:chOff x="916890" y="4273030"/>
            <a:chExt cx="256816" cy="256816"/>
          </a:xfrm>
        </p:grpSpPr>
        <p:sp>
          <p:nvSpPr>
            <p:cNvPr id="28" name="Овал 27"/>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9" name="Овал 28"/>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0" name="Группа 29"/>
          <p:cNvGrpSpPr/>
          <p:nvPr userDrawn="1"/>
        </p:nvGrpSpPr>
        <p:grpSpPr>
          <a:xfrm>
            <a:off x="7510393" y="3935198"/>
            <a:ext cx="256816" cy="256816"/>
            <a:chOff x="916890" y="4273030"/>
            <a:chExt cx="256816" cy="256816"/>
          </a:xfrm>
        </p:grpSpPr>
        <p:sp>
          <p:nvSpPr>
            <p:cNvPr id="31" name="Овал 30"/>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Овал 31"/>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3" name="Группа 32"/>
          <p:cNvGrpSpPr/>
          <p:nvPr userDrawn="1"/>
        </p:nvGrpSpPr>
        <p:grpSpPr>
          <a:xfrm>
            <a:off x="8881344" y="3898203"/>
            <a:ext cx="256816" cy="256816"/>
            <a:chOff x="916890" y="4273030"/>
            <a:chExt cx="256816" cy="256816"/>
          </a:xfrm>
        </p:grpSpPr>
        <p:sp>
          <p:nvSpPr>
            <p:cNvPr id="34" name="Овал 33"/>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Овал 34"/>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6" name="Группа 35"/>
          <p:cNvGrpSpPr/>
          <p:nvPr userDrawn="1"/>
        </p:nvGrpSpPr>
        <p:grpSpPr>
          <a:xfrm>
            <a:off x="10252295" y="3362495"/>
            <a:ext cx="256816" cy="256816"/>
            <a:chOff x="916890" y="4273030"/>
            <a:chExt cx="256816" cy="256816"/>
          </a:xfrm>
        </p:grpSpPr>
        <p:sp>
          <p:nvSpPr>
            <p:cNvPr id="37" name="Овал 36"/>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Овал 37"/>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cxnSp>
        <p:nvCxnSpPr>
          <p:cNvPr id="42" name="Прямая соединительная линия 41"/>
          <p:cNvCxnSpPr/>
          <p:nvPr userDrawn="1"/>
        </p:nvCxnSpPr>
        <p:spPr>
          <a:xfrm>
            <a:off x="784322" y="2249715"/>
            <a:ext cx="0" cy="10595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Прямая соединительная линия 42"/>
          <p:cNvCxnSpPr/>
          <p:nvPr userDrawn="1"/>
        </p:nvCxnSpPr>
        <p:spPr>
          <a:xfrm>
            <a:off x="2152812" y="3018972"/>
            <a:ext cx="0" cy="11466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Прямая соединительная линия 43"/>
          <p:cNvCxnSpPr/>
          <p:nvPr userDrawn="1"/>
        </p:nvCxnSpPr>
        <p:spPr>
          <a:xfrm>
            <a:off x="3521302" y="1727203"/>
            <a:ext cx="0" cy="68216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Прямая соединительная линия 44"/>
          <p:cNvCxnSpPr/>
          <p:nvPr userDrawn="1"/>
        </p:nvCxnSpPr>
        <p:spPr>
          <a:xfrm>
            <a:off x="4889792" y="2873829"/>
            <a:ext cx="0" cy="11321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Прямая соединительная линия 45"/>
          <p:cNvCxnSpPr/>
          <p:nvPr userDrawn="1"/>
        </p:nvCxnSpPr>
        <p:spPr>
          <a:xfrm>
            <a:off x="6258282" y="2336800"/>
            <a:ext cx="0" cy="10740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Прямая соединительная линия 46"/>
          <p:cNvCxnSpPr/>
          <p:nvPr userDrawn="1"/>
        </p:nvCxnSpPr>
        <p:spPr>
          <a:xfrm>
            <a:off x="7626772" y="4207731"/>
            <a:ext cx="0" cy="937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Прямая соединительная линия 47"/>
          <p:cNvCxnSpPr/>
          <p:nvPr userDrawn="1"/>
        </p:nvCxnSpPr>
        <p:spPr>
          <a:xfrm>
            <a:off x="8995262" y="2960917"/>
            <a:ext cx="0" cy="9289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Прямая соединительная линия 48"/>
          <p:cNvCxnSpPr/>
          <p:nvPr userDrawn="1"/>
        </p:nvCxnSpPr>
        <p:spPr>
          <a:xfrm>
            <a:off x="10363750" y="3619311"/>
            <a:ext cx="0" cy="10688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Текст 20"/>
          <p:cNvSpPr>
            <a:spLocks noGrp="1"/>
          </p:cNvSpPr>
          <p:nvPr>
            <p:ph type="body" sz="quarter" idx="13" hasCustomPrompt="1"/>
          </p:nvPr>
        </p:nvSpPr>
        <p:spPr>
          <a:xfrm>
            <a:off x="768527" y="1052513"/>
            <a:ext cx="1983550" cy="1154189"/>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1</a:t>
            </a:r>
            <a:endParaRPr lang="ru-RU" dirty="0"/>
          </a:p>
        </p:txBody>
      </p:sp>
      <p:sp>
        <p:nvSpPr>
          <p:cNvPr id="59" name="Текст 20"/>
          <p:cNvSpPr>
            <a:spLocks noGrp="1"/>
          </p:cNvSpPr>
          <p:nvPr>
            <p:ph type="body" sz="quarter" idx="14" hasCustomPrompt="1"/>
          </p:nvPr>
        </p:nvSpPr>
        <p:spPr>
          <a:xfrm>
            <a:off x="2123260" y="4350990"/>
            <a:ext cx="1983550" cy="2210148"/>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2</a:t>
            </a:r>
            <a:endParaRPr lang="ru-RU" dirty="0"/>
          </a:p>
        </p:txBody>
      </p:sp>
      <p:sp>
        <p:nvSpPr>
          <p:cNvPr id="60" name="Текст 20"/>
          <p:cNvSpPr>
            <a:spLocks noGrp="1"/>
          </p:cNvSpPr>
          <p:nvPr>
            <p:ph type="body" sz="quarter" idx="15" hasCustomPrompt="1"/>
          </p:nvPr>
        </p:nvSpPr>
        <p:spPr>
          <a:xfrm>
            <a:off x="3521302" y="1052512"/>
            <a:ext cx="1983550" cy="623785"/>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3</a:t>
            </a:r>
            <a:endParaRPr lang="ru-RU" dirty="0"/>
          </a:p>
        </p:txBody>
      </p:sp>
      <p:sp>
        <p:nvSpPr>
          <p:cNvPr id="61" name="Текст 20"/>
          <p:cNvSpPr>
            <a:spLocks noGrp="1"/>
          </p:cNvSpPr>
          <p:nvPr>
            <p:ph type="body" sz="quarter" idx="16" hasCustomPrompt="1"/>
          </p:nvPr>
        </p:nvSpPr>
        <p:spPr>
          <a:xfrm>
            <a:off x="6227432" y="1052513"/>
            <a:ext cx="1983550" cy="1255147"/>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5</a:t>
            </a:r>
            <a:endParaRPr lang="ru-RU" dirty="0"/>
          </a:p>
        </p:txBody>
      </p:sp>
      <p:sp>
        <p:nvSpPr>
          <p:cNvPr id="62" name="Текст 20"/>
          <p:cNvSpPr>
            <a:spLocks noGrp="1"/>
          </p:cNvSpPr>
          <p:nvPr>
            <p:ph type="body" sz="quarter" idx="17" hasCustomPrompt="1"/>
          </p:nvPr>
        </p:nvSpPr>
        <p:spPr>
          <a:xfrm>
            <a:off x="8994935" y="1052513"/>
            <a:ext cx="1983550" cy="1847936"/>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7</a:t>
            </a:r>
            <a:endParaRPr lang="ru-RU" dirty="0"/>
          </a:p>
        </p:txBody>
      </p:sp>
      <p:sp>
        <p:nvSpPr>
          <p:cNvPr id="65" name="Текст 20"/>
          <p:cNvSpPr>
            <a:spLocks noGrp="1"/>
          </p:cNvSpPr>
          <p:nvPr>
            <p:ph type="body" sz="quarter" idx="18" hasCustomPrompt="1"/>
          </p:nvPr>
        </p:nvSpPr>
        <p:spPr>
          <a:xfrm>
            <a:off x="4854103" y="4154279"/>
            <a:ext cx="1983550" cy="2406859"/>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4</a:t>
            </a:r>
            <a:endParaRPr lang="ru-RU" dirty="0"/>
          </a:p>
        </p:txBody>
      </p:sp>
      <p:sp>
        <p:nvSpPr>
          <p:cNvPr id="66" name="Текст 20"/>
          <p:cNvSpPr>
            <a:spLocks noGrp="1"/>
          </p:cNvSpPr>
          <p:nvPr>
            <p:ph type="body" sz="quarter" idx="19" hasCustomPrompt="1"/>
          </p:nvPr>
        </p:nvSpPr>
        <p:spPr>
          <a:xfrm>
            <a:off x="7598370" y="5264260"/>
            <a:ext cx="1983550" cy="1296877"/>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6</a:t>
            </a:r>
            <a:endParaRPr lang="ru-RU" dirty="0"/>
          </a:p>
        </p:txBody>
      </p:sp>
      <p:sp>
        <p:nvSpPr>
          <p:cNvPr id="67" name="Текст 20"/>
          <p:cNvSpPr>
            <a:spLocks noGrp="1"/>
          </p:cNvSpPr>
          <p:nvPr>
            <p:ph type="body" sz="quarter" idx="20" hasCustomPrompt="1"/>
          </p:nvPr>
        </p:nvSpPr>
        <p:spPr>
          <a:xfrm>
            <a:off x="10331224" y="4818701"/>
            <a:ext cx="1691887" cy="1691105"/>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8</a:t>
            </a:r>
            <a:endParaRPr lang="ru-RU" dirty="0"/>
          </a:p>
        </p:txBody>
      </p:sp>
    </p:spTree>
  </p:cSld>
  <p:clrMapOvr>
    <a:masterClrMapping/>
  </p:clrMapOvr>
  <p:hf hdr="0" ftr="0" dt="0"/>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34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584023"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113885"/>
            <a:ext cx="582211" cy="1323439"/>
          </a:xfrm>
          <a:prstGeom prst="rect">
            <a:avLst/>
          </a:prstGeom>
          <a:noFill/>
        </p:spPr>
        <p:txBody>
          <a:bodyPr wrap="none" rtlCol="0">
            <a:spAutoFit/>
          </a:bodyPr>
          <a:lstStyle/>
          <a:p>
            <a:r>
              <a:rPr lang="ru-RU" sz="8000" b="1" dirty="0">
                <a:solidFill>
                  <a:srgbClr val="063081"/>
                </a:solidFill>
                <a:latin typeface="Gilroy" pitchFamily="2" charset="0"/>
              </a:rPr>
              <a:t>1</a:t>
            </a:r>
            <a:endParaRPr lang="ru-RU" sz="8000" b="1" dirty="0">
              <a:solidFill>
                <a:srgbClr val="063081"/>
              </a:solidFill>
              <a:latin typeface="Gilroy" pitchFamily="2" charset="0"/>
            </a:endParaRPr>
          </a:p>
        </p:txBody>
      </p:sp>
      <p:sp>
        <p:nvSpPr>
          <p:cNvPr id="63" name="TextBox 62"/>
          <p:cNvSpPr txBox="1"/>
          <p:nvPr userDrawn="1"/>
        </p:nvSpPr>
        <p:spPr>
          <a:xfrm>
            <a:off x="3498928" y="1113885"/>
            <a:ext cx="744114" cy="1323439"/>
          </a:xfrm>
          <a:prstGeom prst="rect">
            <a:avLst/>
          </a:prstGeom>
          <a:noFill/>
        </p:spPr>
        <p:txBody>
          <a:bodyPr wrap="none" rtlCol="0">
            <a:spAutoFit/>
          </a:bodyPr>
          <a:lstStyle/>
          <a:p>
            <a:r>
              <a:rPr lang="ru-RU" sz="8000" b="1" dirty="0">
                <a:solidFill>
                  <a:srgbClr val="063081"/>
                </a:solidFill>
                <a:latin typeface="Gilroy" pitchFamily="2" charset="0"/>
              </a:rPr>
              <a:t>3</a:t>
            </a:r>
            <a:endParaRPr lang="ru-RU" sz="8000" b="1" dirty="0">
              <a:solidFill>
                <a:srgbClr val="063081"/>
              </a:solidFill>
              <a:latin typeface="Gilroy" pitchFamily="2" charset="0"/>
            </a:endParaRPr>
          </a:p>
        </p:txBody>
      </p:sp>
      <p:sp>
        <p:nvSpPr>
          <p:cNvPr id="64" name="TextBox 63"/>
          <p:cNvSpPr txBox="1"/>
          <p:nvPr userDrawn="1"/>
        </p:nvSpPr>
        <p:spPr>
          <a:xfrm>
            <a:off x="6355308" y="1113885"/>
            <a:ext cx="747320" cy="1323439"/>
          </a:xfrm>
          <a:prstGeom prst="rect">
            <a:avLst/>
          </a:prstGeom>
          <a:noFill/>
        </p:spPr>
        <p:txBody>
          <a:bodyPr wrap="none" rtlCol="0">
            <a:spAutoFit/>
          </a:bodyPr>
          <a:lstStyle/>
          <a:p>
            <a:r>
              <a:rPr lang="ru-RU" sz="8000" b="1" dirty="0">
                <a:solidFill>
                  <a:srgbClr val="063081"/>
                </a:solidFill>
                <a:latin typeface="Gilroy" pitchFamily="2" charset="0"/>
              </a:rPr>
              <a:t>5</a:t>
            </a:r>
            <a:endParaRPr lang="ru-RU" sz="8000" b="1" dirty="0">
              <a:solidFill>
                <a:srgbClr val="063081"/>
              </a:solidFill>
              <a:latin typeface="Gilroy" pitchFamily="2" charset="0"/>
            </a:endParaRPr>
          </a:p>
        </p:txBody>
      </p:sp>
      <p:sp>
        <p:nvSpPr>
          <p:cNvPr id="68" name="TextBox 67"/>
          <p:cNvSpPr txBox="1"/>
          <p:nvPr userDrawn="1"/>
        </p:nvSpPr>
        <p:spPr>
          <a:xfrm>
            <a:off x="9240146" y="1113885"/>
            <a:ext cx="688009" cy="1323439"/>
          </a:xfrm>
          <a:prstGeom prst="rect">
            <a:avLst/>
          </a:prstGeom>
          <a:noFill/>
        </p:spPr>
        <p:txBody>
          <a:bodyPr wrap="none" rtlCol="0">
            <a:spAutoFit/>
          </a:bodyPr>
          <a:lstStyle/>
          <a:p>
            <a:r>
              <a:rPr lang="ru-RU" sz="8000" b="1" dirty="0">
                <a:solidFill>
                  <a:srgbClr val="063081"/>
                </a:solidFill>
                <a:latin typeface="Gilroy" pitchFamily="2" charset="0"/>
              </a:rPr>
              <a:t>7</a:t>
            </a:r>
            <a:endParaRPr lang="ru-RU" sz="8000" b="1" dirty="0">
              <a:solidFill>
                <a:srgbClr val="063081"/>
              </a:solidFill>
              <a:latin typeface="Gilroy" pitchFamily="2" charset="0"/>
            </a:endParaRPr>
          </a:p>
        </p:txBody>
      </p:sp>
      <p:sp>
        <p:nvSpPr>
          <p:cNvPr id="69" name="TextBox 68"/>
          <p:cNvSpPr txBox="1"/>
          <p:nvPr userDrawn="1"/>
        </p:nvSpPr>
        <p:spPr>
          <a:xfrm>
            <a:off x="2028381" y="4228932"/>
            <a:ext cx="729687" cy="1323439"/>
          </a:xfrm>
          <a:prstGeom prst="rect">
            <a:avLst/>
          </a:prstGeom>
          <a:noFill/>
          <a:ln>
            <a:noFill/>
          </a:ln>
        </p:spPr>
        <p:txBody>
          <a:bodyPr wrap="none" rtlCol="0">
            <a:spAutoFit/>
          </a:bodyPr>
          <a:lstStyle/>
          <a:p>
            <a:r>
              <a:rPr lang="ru-RU" sz="8000" b="1" dirty="0">
                <a:solidFill>
                  <a:srgbClr val="063081"/>
                </a:solidFill>
                <a:latin typeface="Gilroy" pitchFamily="2" charset="0"/>
              </a:rPr>
              <a:t>2</a:t>
            </a:r>
            <a:endParaRPr lang="ru-RU" sz="8000" b="1" dirty="0">
              <a:solidFill>
                <a:srgbClr val="063081"/>
              </a:solidFill>
              <a:latin typeface="Gilroy" pitchFamily="2" charset="0"/>
            </a:endParaRPr>
          </a:p>
        </p:txBody>
      </p:sp>
      <p:sp>
        <p:nvSpPr>
          <p:cNvPr id="70" name="TextBox 69"/>
          <p:cNvSpPr txBox="1"/>
          <p:nvPr userDrawn="1"/>
        </p:nvSpPr>
        <p:spPr>
          <a:xfrm>
            <a:off x="4928097" y="4228932"/>
            <a:ext cx="779381" cy="1323439"/>
          </a:xfrm>
          <a:prstGeom prst="rect">
            <a:avLst/>
          </a:prstGeom>
          <a:noFill/>
          <a:ln>
            <a:noFill/>
          </a:ln>
        </p:spPr>
        <p:txBody>
          <a:bodyPr wrap="none" rtlCol="0">
            <a:spAutoFit/>
          </a:bodyPr>
          <a:lstStyle/>
          <a:p>
            <a:r>
              <a:rPr lang="ru-RU" sz="8000" b="1" dirty="0">
                <a:solidFill>
                  <a:srgbClr val="063081"/>
                </a:solidFill>
                <a:latin typeface="Gilroy" pitchFamily="2" charset="0"/>
              </a:rPr>
              <a:t>4</a:t>
            </a:r>
            <a:endParaRPr lang="ru-RU" sz="8000" b="1" dirty="0">
              <a:solidFill>
                <a:srgbClr val="063081"/>
              </a:solidFill>
              <a:latin typeface="Gilroy" pitchFamily="2" charset="0"/>
            </a:endParaRPr>
          </a:p>
        </p:txBody>
      </p:sp>
      <p:sp>
        <p:nvSpPr>
          <p:cNvPr id="71" name="TextBox 70"/>
          <p:cNvSpPr txBox="1"/>
          <p:nvPr userDrawn="1"/>
        </p:nvSpPr>
        <p:spPr>
          <a:xfrm>
            <a:off x="7826377" y="4228932"/>
            <a:ext cx="752129" cy="1323439"/>
          </a:xfrm>
          <a:prstGeom prst="rect">
            <a:avLst/>
          </a:prstGeom>
          <a:noFill/>
          <a:ln>
            <a:noFill/>
          </a:ln>
        </p:spPr>
        <p:txBody>
          <a:bodyPr wrap="none" rtlCol="0">
            <a:spAutoFit/>
          </a:bodyPr>
          <a:lstStyle/>
          <a:p>
            <a:r>
              <a:rPr lang="ru-RU" sz="8000" b="1" dirty="0">
                <a:solidFill>
                  <a:srgbClr val="063081"/>
                </a:solidFill>
                <a:latin typeface="Gilroy" pitchFamily="2" charset="0"/>
              </a:rPr>
              <a:t>6</a:t>
            </a:r>
            <a:endParaRPr lang="ru-RU" sz="8000" b="1" dirty="0">
              <a:solidFill>
                <a:srgbClr val="063081"/>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475500"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360712"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233748"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003652"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4919844"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793379"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35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3498928"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6355308"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8" name="TextBox 67"/>
          <p:cNvSpPr txBox="1"/>
          <p:nvPr userDrawn="1"/>
        </p:nvSpPr>
        <p:spPr>
          <a:xfrm>
            <a:off x="9240146" y="1233805"/>
            <a:ext cx="410690" cy="646331"/>
          </a:xfrm>
          <a:prstGeom prst="rect">
            <a:avLst/>
          </a:prstGeom>
          <a:noFill/>
        </p:spPr>
        <p:txBody>
          <a:bodyPr wrap="none" rtlCol="0">
            <a:spAutoFit/>
          </a:bodyPr>
          <a:lstStyle/>
          <a:p>
            <a:r>
              <a:rPr lang="ru-RU" sz="3600" b="1" dirty="0">
                <a:solidFill>
                  <a:srgbClr val="EB006B"/>
                </a:solidFill>
                <a:latin typeface="Gilroy" pitchFamily="2" charset="0"/>
              </a:rPr>
              <a:t>7</a:t>
            </a:r>
            <a:endParaRPr lang="ru-RU" sz="3600" b="1" dirty="0">
              <a:solidFill>
                <a:srgbClr val="EB006B"/>
              </a:solidFill>
              <a:latin typeface="Gilroy" pitchFamily="2" charset="0"/>
            </a:endParaRPr>
          </a:p>
        </p:txBody>
      </p:sp>
      <p:sp>
        <p:nvSpPr>
          <p:cNvPr id="69" name="TextBox 68"/>
          <p:cNvSpPr txBox="1"/>
          <p:nvPr userDrawn="1"/>
        </p:nvSpPr>
        <p:spPr>
          <a:xfrm>
            <a:off x="2028381"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4928097"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7826377"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596014"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481226"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354262"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124166"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040358"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913893"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36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4111404"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7541989"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9" name="TextBox 68"/>
          <p:cNvSpPr txBox="1"/>
          <p:nvPr userDrawn="1"/>
        </p:nvSpPr>
        <p:spPr>
          <a:xfrm>
            <a:off x="2314989"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5827181"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9299666"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991213"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7450256"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224466"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5725549"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9188361"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208490"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766790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410774"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93944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938718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268702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4479502"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612661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795701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9" name="Прямая соединительная линия 88"/>
          <p:cNvCxnSpPr/>
          <p:nvPr/>
        </p:nvCxnSpPr>
        <p:spPr>
          <a:xfrm>
            <a:off x="9592301"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37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8" y="1233805"/>
            <a:ext cx="426827" cy="646331"/>
          </a:xfrm>
          <a:prstGeom prst="rect">
            <a:avLst/>
          </a:prstGeom>
          <a:noFill/>
        </p:spPr>
        <p:txBody>
          <a:bodyPr wrap="squar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4534783" y="1233805"/>
            <a:ext cx="513627" cy="646331"/>
          </a:xfrm>
          <a:prstGeom prst="rect">
            <a:avLst/>
          </a:prstGeom>
          <a:noFill/>
        </p:spPr>
        <p:txBody>
          <a:bodyPr wrap="squar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8427020" y="1233805"/>
            <a:ext cx="515512" cy="646331"/>
          </a:xfrm>
          <a:prstGeom prst="rect">
            <a:avLst/>
          </a:prstGeom>
          <a:noFill/>
        </p:spPr>
        <p:txBody>
          <a:bodyPr wrap="squar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9" name="TextBox 68"/>
          <p:cNvSpPr txBox="1"/>
          <p:nvPr userDrawn="1"/>
        </p:nvSpPr>
        <p:spPr>
          <a:xfrm>
            <a:off x="2492412" y="4363842"/>
            <a:ext cx="506079" cy="646331"/>
          </a:xfrm>
          <a:prstGeom prst="rect">
            <a:avLst/>
          </a:prstGeom>
          <a:noFill/>
          <a:ln>
            <a:noFill/>
          </a:ln>
        </p:spPr>
        <p:txBody>
          <a:bodyPr wrap="squar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6536210" y="4363842"/>
            <a:ext cx="532496" cy="646331"/>
          </a:xfrm>
          <a:prstGeom prst="rect">
            <a:avLst/>
          </a:prstGeom>
          <a:noFill/>
          <a:ln>
            <a:noFill/>
          </a:ln>
        </p:spPr>
        <p:txBody>
          <a:bodyPr wrap="squar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414593"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335287"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401890" y="4209364"/>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6434578" y="4209364"/>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631870"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552938"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588198"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6648471"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298325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5048410"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6876585"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8816172"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2">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21" name="Текст 20"/>
          <p:cNvSpPr>
            <a:spLocks noGrp="1"/>
          </p:cNvSpPr>
          <p:nvPr>
            <p:ph type="body" sz="quarter" idx="13" hasCustomPrompt="1"/>
          </p:nvPr>
        </p:nvSpPr>
        <p:spPr>
          <a:xfrm>
            <a:off x="779376"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Короткие пункты</a:t>
            </a:r>
            <a:endParaRPr lang="ru-RU" dirty="0"/>
          </a:p>
        </p:txBody>
      </p:sp>
      <p:sp>
        <p:nvSpPr>
          <p:cNvPr id="15" name="Текст 20"/>
          <p:cNvSpPr>
            <a:spLocks noGrp="1"/>
          </p:cNvSpPr>
          <p:nvPr>
            <p:ph type="body" sz="quarter" idx="14" hasCustomPrompt="1"/>
          </p:nvPr>
        </p:nvSpPr>
        <p:spPr>
          <a:xfrm>
            <a:off x="3078923"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Не главное: выбрать </a:t>
            </a:r>
            <a:r>
              <a:rPr lang="en-US" dirty="0"/>
              <a:t>Regular</a:t>
            </a:r>
            <a:endParaRPr lang="ru-RU" dirty="0"/>
          </a:p>
        </p:txBody>
      </p:sp>
      <p:sp>
        <p:nvSpPr>
          <p:cNvPr id="16" name="Текст 20"/>
          <p:cNvSpPr>
            <a:spLocks noGrp="1"/>
          </p:cNvSpPr>
          <p:nvPr>
            <p:ph type="body" sz="quarter" idx="15" hasCustomPrompt="1"/>
          </p:nvPr>
        </p:nvSpPr>
        <p:spPr>
          <a:xfrm>
            <a:off x="5378470"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Настроить высоту столбца</a:t>
            </a:r>
            <a:endParaRPr lang="ru-RU" dirty="0"/>
          </a:p>
        </p:txBody>
      </p:sp>
      <p:sp>
        <p:nvSpPr>
          <p:cNvPr id="19" name="Текст 20"/>
          <p:cNvSpPr>
            <a:spLocks noGrp="1"/>
          </p:cNvSpPr>
          <p:nvPr>
            <p:ph type="body" sz="quarter" idx="16" hasCustomPrompt="1"/>
          </p:nvPr>
        </p:nvSpPr>
        <p:spPr>
          <a:xfrm>
            <a:off x="7678017"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По высоте текста</a:t>
            </a:r>
            <a:endParaRPr lang="ru-RU" dirty="0"/>
          </a:p>
        </p:txBody>
      </p:sp>
      <p:sp>
        <p:nvSpPr>
          <p:cNvPr id="20" name="Текст 20"/>
          <p:cNvSpPr>
            <a:spLocks noGrp="1"/>
          </p:cNvSpPr>
          <p:nvPr>
            <p:ph type="body" sz="quarter" idx="17" hasCustomPrompt="1"/>
          </p:nvPr>
        </p:nvSpPr>
        <p:spPr>
          <a:xfrm>
            <a:off x="9977565" y="2388138"/>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В формате фигуры</a:t>
            </a:r>
            <a:endParaRPr lang="ru-RU" dirty="0"/>
          </a:p>
        </p:txBody>
      </p:sp>
      <p:sp>
        <p:nvSpPr>
          <p:cNvPr id="22" name="Полилиния 21"/>
          <p:cNvSpPr/>
          <p:nvPr userDrawn="1"/>
        </p:nvSpPr>
        <p:spPr>
          <a:xfrm>
            <a:off x="9979928" y="1045994"/>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14827"/>
          </a:effectLst>
        </p:spPr>
        <p:txBody>
          <a:bodyPr rtlCol="0" anchor="ctr"/>
          <a:lstStyle/>
          <a:p>
            <a:endParaRPr lang="ru-RU"/>
          </a:p>
        </p:txBody>
      </p:sp>
      <p:sp>
        <p:nvSpPr>
          <p:cNvPr id="25" name="Полилиния 2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26"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38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8" y="1233805"/>
            <a:ext cx="520316" cy="646331"/>
          </a:xfrm>
          <a:prstGeom prst="rect">
            <a:avLst/>
          </a:prstGeom>
          <a:noFill/>
        </p:spPr>
        <p:txBody>
          <a:bodyPr wrap="squar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5430471" y="1233805"/>
            <a:ext cx="626129" cy="646331"/>
          </a:xfrm>
          <a:prstGeom prst="rect">
            <a:avLst/>
          </a:prstGeom>
          <a:noFill/>
        </p:spPr>
        <p:txBody>
          <a:bodyPr wrap="squar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9" name="TextBox 68"/>
          <p:cNvSpPr txBox="1"/>
          <p:nvPr userDrawn="1"/>
        </p:nvSpPr>
        <p:spPr>
          <a:xfrm>
            <a:off x="3053145" y="4363842"/>
            <a:ext cx="616927" cy="646331"/>
          </a:xfrm>
          <a:prstGeom prst="rect">
            <a:avLst/>
          </a:prstGeom>
          <a:noFill/>
          <a:ln>
            <a:noFill/>
          </a:ln>
        </p:spPr>
        <p:txBody>
          <a:bodyPr wrap="squar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7921491" y="4363842"/>
            <a:ext cx="649131" cy="646331"/>
          </a:xfrm>
          <a:prstGeom prst="rect">
            <a:avLst/>
          </a:prstGeom>
          <a:noFill/>
          <a:ln>
            <a:noFill/>
          </a:ln>
        </p:spPr>
        <p:txBody>
          <a:bodyPr wrap="squar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5310281"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962623"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7819860"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5527558"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3148931"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8033753"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363599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5988360"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8445729"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39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881962"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815343" y="2120909"/>
            <a:ext cx="404008" cy="923330"/>
          </a:xfrm>
          <a:prstGeom prst="rect">
            <a:avLst/>
          </a:prstGeom>
          <a:noFill/>
        </p:spPr>
        <p:txBody>
          <a:bodyPr wrap="square" rtlCol="0">
            <a:spAutoFit/>
          </a:bodyPr>
          <a:lstStyle/>
          <a:p>
            <a:r>
              <a:rPr lang="ru-RU" sz="5400" b="1" dirty="0">
                <a:solidFill>
                  <a:srgbClr val="EB006B"/>
                </a:solidFill>
                <a:latin typeface="Gilroy" pitchFamily="2" charset="0"/>
              </a:rPr>
              <a:t>1</a:t>
            </a:r>
            <a:endParaRPr lang="ru-RU" sz="5400" b="1" dirty="0">
              <a:solidFill>
                <a:srgbClr val="EB006B"/>
              </a:solidFill>
              <a:latin typeface="Gilroy" pitchFamily="2" charset="0"/>
            </a:endParaRPr>
          </a:p>
        </p:txBody>
      </p:sp>
      <p:sp>
        <p:nvSpPr>
          <p:cNvPr id="63" name="TextBox 62"/>
          <p:cNvSpPr txBox="1"/>
          <p:nvPr userDrawn="1"/>
        </p:nvSpPr>
        <p:spPr>
          <a:xfrm>
            <a:off x="4712208" y="2120909"/>
            <a:ext cx="486168" cy="923330"/>
          </a:xfrm>
          <a:prstGeom prst="rect">
            <a:avLst/>
          </a:prstGeom>
          <a:noFill/>
        </p:spPr>
        <p:txBody>
          <a:bodyPr wrap="square" rtlCol="0">
            <a:spAutoFit/>
          </a:bodyPr>
          <a:lstStyle/>
          <a:p>
            <a:r>
              <a:rPr lang="ru-RU" sz="5400" b="1" dirty="0">
                <a:solidFill>
                  <a:srgbClr val="EB006B"/>
                </a:solidFill>
                <a:latin typeface="Gilroy" pitchFamily="2" charset="0"/>
              </a:rPr>
              <a:t>2</a:t>
            </a:r>
            <a:endParaRPr lang="ru-RU" sz="5400" b="1" dirty="0">
              <a:solidFill>
                <a:srgbClr val="EB006B"/>
              </a:solidFill>
              <a:latin typeface="Gilroy" pitchFamily="2" charset="0"/>
            </a:endParaRPr>
          </a:p>
        </p:txBody>
      </p:sp>
      <p:sp>
        <p:nvSpPr>
          <p:cNvPr id="64" name="TextBox 63"/>
          <p:cNvSpPr txBox="1"/>
          <p:nvPr userDrawn="1"/>
        </p:nvSpPr>
        <p:spPr>
          <a:xfrm>
            <a:off x="8604444" y="2120909"/>
            <a:ext cx="487952" cy="923330"/>
          </a:xfrm>
          <a:prstGeom prst="rect">
            <a:avLst/>
          </a:prstGeom>
          <a:noFill/>
        </p:spPr>
        <p:txBody>
          <a:bodyPr wrap="square" rtlCol="0">
            <a:spAutoFit/>
          </a:bodyPr>
          <a:lstStyle/>
          <a:p>
            <a:r>
              <a:rPr lang="ru-RU" sz="5400" b="1" dirty="0">
                <a:solidFill>
                  <a:srgbClr val="EB006B"/>
                </a:solidFill>
                <a:latin typeface="Gilroy" pitchFamily="2" charset="0"/>
              </a:rPr>
              <a:t>3</a:t>
            </a:r>
            <a:endParaRPr lang="ru-RU" sz="5400" b="1" dirty="0">
              <a:solidFill>
                <a:srgbClr val="EB006B"/>
              </a:solidFill>
              <a:latin typeface="Gilroy" pitchFamily="2" charset="0"/>
            </a:endParaRPr>
          </a:p>
        </p:txBody>
      </p:sp>
      <p:sp>
        <p:nvSpPr>
          <p:cNvPr id="72" name="Скругленный прямоугольник 71"/>
          <p:cNvSpPr/>
          <p:nvPr userDrawn="1"/>
        </p:nvSpPr>
        <p:spPr>
          <a:xfrm>
            <a:off x="493899"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414593"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335287"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809295"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730363"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87" name="Прямая соединительная линия 86"/>
          <p:cNvCxnSpPr/>
          <p:nvPr/>
        </p:nvCxnSpPr>
        <p:spPr>
          <a:xfrm flipH="1">
            <a:off x="7264128"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 name="Прямая соединительная линия 4"/>
          <p:cNvCxnSpPr/>
          <p:nvPr userDrawn="1"/>
        </p:nvCxnSpPr>
        <p:spPr>
          <a:xfrm flipH="1">
            <a:off x="3333572"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40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59" name="Текст 20"/>
          <p:cNvSpPr>
            <a:spLocks noGrp="1"/>
          </p:cNvSpPr>
          <p:nvPr>
            <p:ph type="body" sz="quarter" idx="14" hasCustomPrompt="1"/>
          </p:nvPr>
        </p:nvSpPr>
        <p:spPr>
          <a:xfrm>
            <a:off x="914400" y="105251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14" name="Полилиния 13"/>
          <p:cNvSpPr/>
          <p:nvPr userDrawn="1"/>
        </p:nvSpPr>
        <p:spPr>
          <a:xfrm>
            <a:off x="328605" y="105251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sp>
        <p:nvSpPr>
          <p:cNvPr id="41" name="Текст 20"/>
          <p:cNvSpPr>
            <a:spLocks noGrp="1"/>
          </p:cNvSpPr>
          <p:nvPr>
            <p:ph type="body" sz="quarter" idx="15" hasCustomPrompt="1"/>
          </p:nvPr>
        </p:nvSpPr>
        <p:spPr>
          <a:xfrm>
            <a:off x="1639736" y="276746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50" name="Полилиния 49"/>
          <p:cNvSpPr/>
          <p:nvPr userDrawn="1"/>
        </p:nvSpPr>
        <p:spPr>
          <a:xfrm>
            <a:off x="1053941" y="276746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sp>
        <p:nvSpPr>
          <p:cNvPr id="51" name="Текст 20"/>
          <p:cNvSpPr>
            <a:spLocks noGrp="1"/>
          </p:cNvSpPr>
          <p:nvPr>
            <p:ph type="body" sz="quarter" idx="16" hasCustomPrompt="1"/>
          </p:nvPr>
        </p:nvSpPr>
        <p:spPr>
          <a:xfrm>
            <a:off x="914400" y="448241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52" name="Полилиния 51"/>
          <p:cNvSpPr/>
          <p:nvPr userDrawn="1"/>
        </p:nvSpPr>
        <p:spPr>
          <a:xfrm>
            <a:off x="328605" y="448241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41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Полилиния 6"/>
          <p:cNvSpPr/>
          <p:nvPr userDrawn="1"/>
        </p:nvSpPr>
        <p:spPr>
          <a:xfrm>
            <a:off x="353922" y="1052513"/>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063081"/>
            </a:solidFill>
            <a:prstDash val="solid"/>
            <a:miter/>
          </a:ln>
        </p:spPr>
        <p:txBody>
          <a:bodyPr rtlCol="0" anchor="ctr"/>
          <a:lstStyle/>
          <a:p>
            <a:endParaRPr lang="ru-RU"/>
          </a:p>
        </p:txBody>
      </p:sp>
      <p:sp>
        <p:nvSpPr>
          <p:cNvPr id="11" name="Текст 20"/>
          <p:cNvSpPr>
            <a:spLocks noGrp="1"/>
          </p:cNvSpPr>
          <p:nvPr>
            <p:ph type="body" sz="quarter" idx="17" hasCustomPrompt="1"/>
          </p:nvPr>
        </p:nvSpPr>
        <p:spPr>
          <a:xfrm>
            <a:off x="1001289" y="1075233"/>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1</a:t>
            </a:r>
            <a:endParaRPr lang="ru-RU" dirty="0"/>
          </a:p>
        </p:txBody>
      </p:sp>
      <p:sp>
        <p:nvSpPr>
          <p:cNvPr id="12" name="Полилиния 11"/>
          <p:cNvSpPr/>
          <p:nvPr userDrawn="1"/>
        </p:nvSpPr>
        <p:spPr>
          <a:xfrm>
            <a:off x="5119192" y="3634350"/>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063081"/>
            </a:solidFill>
            <a:prstDash val="solid"/>
            <a:miter/>
          </a:ln>
        </p:spPr>
        <p:txBody>
          <a:bodyPr rtlCol="0" anchor="ctr"/>
          <a:lstStyle/>
          <a:p>
            <a:endParaRPr lang="ru-RU"/>
          </a:p>
        </p:txBody>
      </p:sp>
      <p:sp>
        <p:nvSpPr>
          <p:cNvPr id="13" name="Текст 20"/>
          <p:cNvSpPr>
            <a:spLocks noGrp="1"/>
          </p:cNvSpPr>
          <p:nvPr>
            <p:ph type="body" sz="quarter" idx="18" hasCustomPrompt="1"/>
          </p:nvPr>
        </p:nvSpPr>
        <p:spPr>
          <a:xfrm>
            <a:off x="5766559" y="3657070"/>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2</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42_баблы">
    <p:spTree>
      <p:nvGrpSpPr>
        <p:cNvPr id="1" name=""/>
        <p:cNvGrpSpPr/>
        <p:nvPr/>
      </p:nvGrpSpPr>
      <p:grpSpPr>
        <a:xfrm>
          <a:off x="0" y="0"/>
          <a:ext cx="0" cy="0"/>
          <a:chOff x="0" y="0"/>
          <a:chExt cx="0" cy="0"/>
        </a:xfrm>
      </p:grpSpPr>
      <p:grpSp>
        <p:nvGrpSpPr>
          <p:cNvPr id="12" name="Группа 11"/>
          <p:cNvGrpSpPr/>
          <p:nvPr userDrawn="1"/>
        </p:nvGrpSpPr>
        <p:grpSpPr>
          <a:xfrm>
            <a:off x="6049962" y="104017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3"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4" name="Скругленный прямоугольник 13"/>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14"/>
          <p:cNvGrpSpPr/>
          <p:nvPr userDrawn="1"/>
        </p:nvGrpSpPr>
        <p:grpSpPr>
          <a:xfrm>
            <a:off x="374877" y="4819378"/>
            <a:ext cx="4196991" cy="1480674"/>
            <a:chOff x="5665695" y="5225143"/>
            <a:chExt cx="4196991" cy="1480674"/>
          </a:xfrm>
          <a:gradFill flip="none" rotWithShape="1">
            <a:gsLst>
              <a:gs pos="100000">
                <a:srgbClr val="E2ECFF"/>
              </a:gs>
              <a:gs pos="0">
                <a:srgbClr val="EBB5CA">
                  <a:alpha val="1000"/>
                </a:srgbClr>
              </a:gs>
            </a:gsLst>
            <a:lin ang="8100000" scaled="1"/>
            <a:tileRect/>
          </a:gradFill>
        </p:grpSpPr>
        <p:sp>
          <p:nvSpPr>
            <p:cNvPr id="16"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7" name="Скругленный прямоугольник 16"/>
            <p:cNvSpPr/>
            <p:nvPr/>
          </p:nvSpPr>
          <p:spPr>
            <a:xfrm>
              <a:off x="5755341" y="5225143"/>
              <a:ext cx="4107345" cy="141467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6049962" y="273694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9"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0" name="Скругленный прямоугольник 19"/>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89391" y="1052513"/>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2"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3" name="Скругленный прямоугольник 22"/>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389391" y="2930634"/>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5"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6" name="Скругленный прямоугольник 25"/>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049962" y="4370119"/>
            <a:ext cx="4698248" cy="1989367"/>
            <a:chOff x="5665695" y="4716450"/>
            <a:chExt cx="4698248" cy="1989367"/>
          </a:xfrm>
          <a:gradFill flip="none" rotWithShape="1">
            <a:gsLst>
              <a:gs pos="100000">
                <a:srgbClr val="E2ECFF"/>
              </a:gs>
              <a:gs pos="0">
                <a:srgbClr val="EBB5CA">
                  <a:alpha val="1000"/>
                </a:srgbClr>
              </a:gs>
            </a:gsLst>
            <a:lin ang="8100000" scaled="1"/>
            <a:tileRect/>
          </a:gradFill>
        </p:grpSpPr>
        <p:sp>
          <p:nvSpPr>
            <p:cNvPr id="28"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9" name="Скругленный прямоугольник 28"/>
            <p:cNvSpPr/>
            <p:nvPr/>
          </p:nvSpPr>
          <p:spPr>
            <a:xfrm>
              <a:off x="5755341" y="4716450"/>
              <a:ext cx="4608602" cy="192337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11" name="Текст 20"/>
          <p:cNvSpPr>
            <a:spLocks noGrp="1"/>
          </p:cNvSpPr>
          <p:nvPr>
            <p:ph type="body" sz="quarter" idx="17" hasCustomPrompt="1"/>
          </p:nvPr>
        </p:nvSpPr>
        <p:spPr>
          <a:xfrm>
            <a:off x="798287" y="1075985"/>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1</a:t>
            </a:r>
            <a:endParaRPr lang="ru-RU" dirty="0"/>
          </a:p>
        </p:txBody>
      </p:sp>
      <p:sp>
        <p:nvSpPr>
          <p:cNvPr id="32" name="Текст 20"/>
          <p:cNvSpPr>
            <a:spLocks noGrp="1"/>
          </p:cNvSpPr>
          <p:nvPr>
            <p:ph type="body" sz="quarter" idx="18" hasCustomPrompt="1"/>
          </p:nvPr>
        </p:nvSpPr>
        <p:spPr>
          <a:xfrm>
            <a:off x="798287" y="2958573"/>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2</a:t>
            </a:r>
            <a:endParaRPr lang="ru-RU" dirty="0"/>
          </a:p>
        </p:txBody>
      </p:sp>
      <p:sp>
        <p:nvSpPr>
          <p:cNvPr id="33" name="Текст 20"/>
          <p:cNvSpPr>
            <a:spLocks noGrp="1"/>
          </p:cNvSpPr>
          <p:nvPr>
            <p:ph type="body" sz="quarter" idx="19" hasCustomPrompt="1"/>
          </p:nvPr>
        </p:nvSpPr>
        <p:spPr>
          <a:xfrm>
            <a:off x="798288" y="4823232"/>
            <a:ext cx="3486842" cy="1410824"/>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3</a:t>
            </a:r>
            <a:endParaRPr lang="ru-RU" dirty="0"/>
          </a:p>
        </p:txBody>
      </p:sp>
      <p:sp>
        <p:nvSpPr>
          <p:cNvPr id="34" name="Текст 20"/>
          <p:cNvSpPr>
            <a:spLocks noGrp="1"/>
          </p:cNvSpPr>
          <p:nvPr>
            <p:ph type="body" sz="quarter" idx="20" hasCustomPrompt="1"/>
          </p:nvPr>
        </p:nvSpPr>
        <p:spPr>
          <a:xfrm>
            <a:off x="6428122" y="4367721"/>
            <a:ext cx="4107345" cy="1866335"/>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6</a:t>
            </a:r>
            <a:endParaRPr lang="ru-RU" dirty="0"/>
          </a:p>
        </p:txBody>
      </p:sp>
      <p:sp>
        <p:nvSpPr>
          <p:cNvPr id="35" name="Текст 20"/>
          <p:cNvSpPr>
            <a:spLocks noGrp="1"/>
          </p:cNvSpPr>
          <p:nvPr>
            <p:ph type="body" sz="quarter" idx="21" hasCustomPrompt="1"/>
          </p:nvPr>
        </p:nvSpPr>
        <p:spPr>
          <a:xfrm>
            <a:off x="6428123" y="2736145"/>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5</a:t>
            </a:r>
            <a:endParaRPr lang="ru-RU" dirty="0"/>
          </a:p>
        </p:txBody>
      </p:sp>
      <p:sp>
        <p:nvSpPr>
          <p:cNvPr id="36" name="Текст 20"/>
          <p:cNvSpPr>
            <a:spLocks noGrp="1"/>
          </p:cNvSpPr>
          <p:nvPr>
            <p:ph type="body" sz="quarter" idx="22" hasCustomPrompt="1"/>
          </p:nvPr>
        </p:nvSpPr>
        <p:spPr>
          <a:xfrm>
            <a:off x="6428123" y="1050781"/>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4</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43_о компании">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Компания </a:t>
            </a:r>
            <a:r>
              <a:rPr lang="en-US" dirty="0"/>
              <a:t>Postgres PRO</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2" name="Рисунок 26"/>
          <p:cNvSpPr/>
          <p:nvPr userDrawn="1"/>
        </p:nvSpPr>
        <p:spPr>
          <a:xfrm>
            <a:off x="496457" y="1432878"/>
            <a:ext cx="4508200" cy="5425122"/>
          </a:xfrm>
          <a:custGeom>
            <a:avLst/>
            <a:gdLst>
              <a:gd name="connsiteX0" fmla="*/ 2996566 w 2997200"/>
              <a:gd name="connsiteY0" fmla="*/ 3606638 h 3606800"/>
              <a:gd name="connsiteX1" fmla="*/ -635 w 2997200"/>
              <a:gd name="connsiteY1" fmla="*/ 3606638 h 3606800"/>
              <a:gd name="connsiteX2" fmla="*/ -635 w 2997200"/>
              <a:gd name="connsiteY2" fmla="*/ 206824 h 3606800"/>
              <a:gd name="connsiteX3" fmla="*/ 206315 w 2997200"/>
              <a:gd name="connsiteY3" fmla="*/ -163 h 3606800"/>
              <a:gd name="connsiteX4" fmla="*/ 2789616 w 2997200"/>
              <a:gd name="connsiteY4" fmla="*/ -163 h 3606800"/>
              <a:gd name="connsiteX5" fmla="*/ 2996566 w 2997200"/>
              <a:gd name="connsiteY5" fmla="*/ 206824 h 360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7200" h="3606800">
                <a:moveTo>
                  <a:pt x="2996566" y="3606638"/>
                </a:moveTo>
                <a:lnTo>
                  <a:pt x="-635" y="3606638"/>
                </a:lnTo>
                <a:lnTo>
                  <a:pt x="-635" y="206824"/>
                </a:lnTo>
                <a:cubicBezTo>
                  <a:pt x="-477" y="92574"/>
                  <a:pt x="92085" y="-5"/>
                  <a:pt x="206315" y="-163"/>
                </a:cubicBezTo>
                <a:lnTo>
                  <a:pt x="2789616" y="-163"/>
                </a:lnTo>
                <a:cubicBezTo>
                  <a:pt x="2903868" y="-58"/>
                  <a:pt x="2996461" y="92552"/>
                  <a:pt x="2996566" y="206824"/>
                </a:cubicBezTo>
                <a:close/>
              </a:path>
            </a:pathLst>
          </a:custGeom>
          <a:gradFill flip="none" rotWithShape="1">
            <a:gsLst>
              <a:gs pos="44000">
                <a:srgbClr val="185FEC"/>
              </a:gs>
              <a:gs pos="0">
                <a:srgbClr val="CB2461"/>
              </a:gs>
              <a:gs pos="100000">
                <a:srgbClr val="010B20"/>
              </a:gs>
            </a:gsLst>
            <a:lin ang="8100000" scaled="1"/>
            <a:tileRect/>
          </a:gradFill>
          <a:ln w="9495" cap="flat">
            <a:noFill/>
            <a:prstDash val="solid"/>
            <a:miter/>
          </a:ln>
        </p:spPr>
        <p:txBody>
          <a:bodyPr rtlCol="0" anchor="ctr"/>
          <a:lstStyle/>
          <a:p>
            <a:endParaRPr lang="ru-RU"/>
          </a:p>
        </p:txBody>
      </p:sp>
      <p:sp>
        <p:nvSpPr>
          <p:cNvPr id="14" name="Rectangle 5"/>
          <p:cNvSpPr>
            <a:spLocks noChangeArrowheads="1"/>
          </p:cNvSpPr>
          <p:nvPr userDrawn="1"/>
        </p:nvSpPr>
        <p:spPr bwMode="auto">
          <a:xfrm>
            <a:off x="1422534" y="1930887"/>
            <a:ext cx="265604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ctr" eaLnBrk="0" fontAlgn="base" hangingPunct="0">
              <a:spcBef>
                <a:spcPct val="0"/>
              </a:spcBef>
              <a:spcAft>
                <a:spcPct val="0"/>
              </a:spcAft>
            </a:pP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Протестировать </a:t>
            </a:r>
            <a:b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b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СУБД </a:t>
            </a:r>
            <a:r>
              <a:rPr lang="en-US" altLang="ru-RU" sz="2000" dirty="0">
                <a:solidFill>
                  <a:schemeClr val="bg1"/>
                </a:solidFill>
                <a:latin typeface="Gilroy" pitchFamily="2" charset="0"/>
                <a:ea typeface="Times New Roman" panose="02020603050405020304" pitchFamily="18" charset="0"/>
                <a:cs typeface="Segoe UI" panose="020B0502040204020203" pitchFamily="34" charset="0"/>
              </a:rPr>
              <a:t>Postgres Pro</a:t>
            </a: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a:t>
            </a:r>
            <a:endParaRPr kumimoji="0" lang="ru-RU" altLang="ru-RU" sz="2000" b="0" i="0" u="none" strike="noStrike" cap="none" normalizeH="0" baseline="0" dirty="0">
              <a:ln>
                <a:noFill/>
              </a:ln>
              <a:solidFill>
                <a:schemeClr val="bg1"/>
              </a:solidFill>
              <a:effectLst/>
              <a:latin typeface="Gilroy" pitchFamily="2" charset="0"/>
            </a:endParaRPr>
          </a:p>
        </p:txBody>
      </p:sp>
      <p:pic>
        <p:nvPicPr>
          <p:cNvPr id="15" name="Рисунок 11" descr="Изображение выглядит как черный&#10;&#10;Автоматически созданное описание"/>
          <p:cNvPicPr>
            <a:picLocks noChangeAspect="1" noChangeArrowheads="1"/>
          </p:cNvPicPr>
          <p:nvPr userDrawn="1"/>
        </p:nvPicPr>
        <p:blipFill>
          <a:blip/>
          <a:srcRect/>
          <a:stretch>
            <a:fillRect/>
          </a:stretch>
        </p:blipFill>
        <p:spPr bwMode="auto">
          <a:xfrm>
            <a:off x="1642959" y="3012430"/>
            <a:ext cx="2215197" cy="2215197"/>
          </a:xfrm>
          <a:prstGeom prst="rect">
            <a:avLst/>
          </a:prstGeom>
          <a:noFill/>
          <a:extLst>
            <a:ext uri="{909E8E84-426E-40DD-AFC4-6F175D3DCCD1}">
              <a14:hiddenFill xmlns:a14="http://schemas.microsoft.com/office/drawing/2010/main">
                <a:solidFill>
                  <a:srgbClr val="FFFFFF"/>
                </a:solidFill>
              </a14:hiddenFill>
            </a:ext>
          </a:extLst>
        </p:spPr>
      </p:pic>
      <p:sp>
        <p:nvSpPr>
          <p:cNvPr id="16" name="Прямоугольник 15"/>
          <p:cNvSpPr/>
          <p:nvPr userDrawn="1"/>
        </p:nvSpPr>
        <p:spPr>
          <a:xfrm>
            <a:off x="6053472" y="2180607"/>
            <a:ext cx="5117106" cy="400110"/>
          </a:xfrm>
          <a:prstGeom prst="rect">
            <a:avLst/>
          </a:prstGeom>
        </p:spPr>
        <p:txBody>
          <a:bodyPr wrap="none">
            <a:spAutoFit/>
          </a:bodyPr>
          <a:lstStyle/>
          <a:p>
            <a:pPr lvl="0" eaLnBrk="0" fontAlgn="base" hangingPunct="0">
              <a:spcBef>
                <a:spcPct val="0"/>
              </a:spcBef>
              <a:spcAft>
                <a:spcPct val="0"/>
              </a:spcAft>
            </a:pPr>
            <a:r>
              <a:rPr lang="ru-RU" altLang="ru-RU" sz="2000" dirty="0">
                <a:latin typeface="Gilroy" pitchFamily="2" charset="0"/>
                <a:ea typeface="Times New Roman" panose="02020603050405020304" pitchFamily="18" charset="0"/>
                <a:cs typeface="Segoe UI" panose="020B0502040204020203" pitchFamily="34" charset="0"/>
              </a:rPr>
              <a:t>117036, Москва, ул. Дмитрия Ульянова, 7А</a:t>
            </a:r>
            <a:endParaRPr lang="ru-RU" altLang="ru-RU" sz="1600" dirty="0">
              <a:latin typeface="Gilroy" pitchFamily="2" charset="0"/>
            </a:endParaRPr>
          </a:p>
        </p:txBody>
      </p:sp>
      <p:sp>
        <p:nvSpPr>
          <p:cNvPr id="17" name="Прямоугольник 16"/>
          <p:cNvSpPr/>
          <p:nvPr userDrawn="1"/>
        </p:nvSpPr>
        <p:spPr>
          <a:xfrm>
            <a:off x="6053472" y="2855724"/>
            <a:ext cx="2188420"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8</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(495)</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150-06-91</a:t>
            </a:r>
            <a:endParaRPr lang="ru-RU" sz="2000" dirty="0">
              <a:latin typeface="Gilroy" pitchFamily="2" charset="0"/>
            </a:endParaRPr>
          </a:p>
        </p:txBody>
      </p:sp>
      <p:sp>
        <p:nvSpPr>
          <p:cNvPr id="18" name="Прямоугольник 17"/>
          <p:cNvSpPr/>
          <p:nvPr userDrawn="1"/>
        </p:nvSpPr>
        <p:spPr>
          <a:xfrm>
            <a:off x="6053472" y="3530841"/>
            <a:ext cx="2775119"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sales@postgrespro.ru </a:t>
            </a:r>
            <a:endParaRPr lang="ru-RU" sz="2000" dirty="0">
              <a:latin typeface="Gilroy" pitchFamily="2" charset="0"/>
            </a:endParaRPr>
          </a:p>
        </p:txBody>
      </p:sp>
      <p:sp>
        <p:nvSpPr>
          <p:cNvPr id="19" name="Прямоугольник 18"/>
          <p:cNvSpPr/>
          <p:nvPr userDrawn="1"/>
        </p:nvSpPr>
        <p:spPr>
          <a:xfrm>
            <a:off x="6053472" y="4205958"/>
            <a:ext cx="2075248" cy="400110"/>
          </a:xfrm>
          <a:prstGeom prst="rect">
            <a:avLst/>
          </a:prstGeom>
        </p:spPr>
        <p:txBody>
          <a:bodyPr wrap="none">
            <a:spAutoFit/>
          </a:bodyPr>
          <a:lstStyle/>
          <a:p>
            <a:r>
              <a:rPr lang="ru-RU" altLang="ru-RU" sz="2000" spc="70" dirty="0" err="1">
                <a:latin typeface="Gilroy" pitchFamily="2" charset="0"/>
                <a:ea typeface="Times New Roman" panose="02020603050405020304" pitchFamily="18" charset="0"/>
                <a:cs typeface="Segoe UI" panose="020B0502040204020203" pitchFamily="34" charset="0"/>
              </a:rPr>
              <a:t>postgrespro.ru</a:t>
            </a:r>
            <a:endParaRPr lang="ru-RU" sz="2000" spc="70" dirty="0">
              <a:latin typeface="Gilroy" pitchFamily="2" charset="0"/>
            </a:endParaRPr>
          </a:p>
        </p:txBody>
      </p:sp>
      <p:grpSp>
        <p:nvGrpSpPr>
          <p:cNvPr id="20" name="Группа 19"/>
          <p:cNvGrpSpPr/>
          <p:nvPr userDrawn="1"/>
        </p:nvGrpSpPr>
        <p:grpSpPr>
          <a:xfrm>
            <a:off x="5608143" y="2873355"/>
            <a:ext cx="340384" cy="341050"/>
            <a:chOff x="9893704" y="2720603"/>
            <a:chExt cx="467557" cy="468472"/>
          </a:xfrm>
          <a:solidFill>
            <a:srgbClr val="1190D2"/>
          </a:solidFill>
        </p:grpSpPr>
        <p:sp>
          <p:nvSpPr>
            <p:cNvPr id="21" name="Полилиния: фигура 19"/>
            <p:cNvSpPr/>
            <p:nvPr/>
          </p:nvSpPr>
          <p:spPr>
            <a:xfrm>
              <a:off x="10074985" y="2978059"/>
              <a:ext cx="21204" cy="21246"/>
            </a:xfrm>
            <a:custGeom>
              <a:avLst/>
              <a:gdLst>
                <a:gd name="connsiteX0" fmla="*/ 253380 w 253379"/>
                <a:gd name="connsiteY0" fmla="*/ 126989 h 253875"/>
                <a:gd name="connsiteX1" fmla="*/ 126690 w 253379"/>
                <a:gd name="connsiteY1" fmla="*/ 253926 h 253875"/>
                <a:gd name="connsiteX2" fmla="*/ 0 w 253379"/>
                <a:gd name="connsiteY2" fmla="*/ 126989 h 253875"/>
                <a:gd name="connsiteX3" fmla="*/ 126690 w 253379"/>
                <a:gd name="connsiteY3" fmla="*/ 0 h 253875"/>
                <a:gd name="connsiteX4" fmla="*/ 253380 w 253379"/>
                <a:gd name="connsiteY4" fmla="*/ 126989 h 253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79" h="253875">
                  <a:moveTo>
                    <a:pt x="253380" y="126989"/>
                  </a:moveTo>
                  <a:cubicBezTo>
                    <a:pt x="253380" y="197097"/>
                    <a:pt x="196673" y="253926"/>
                    <a:pt x="126690" y="253926"/>
                  </a:cubicBezTo>
                  <a:cubicBezTo>
                    <a:pt x="56719" y="253926"/>
                    <a:pt x="0" y="197097"/>
                    <a:pt x="0" y="126989"/>
                  </a:cubicBezTo>
                  <a:cubicBezTo>
                    <a:pt x="0" y="56868"/>
                    <a:pt x="56719" y="0"/>
                    <a:pt x="126690" y="0"/>
                  </a:cubicBezTo>
                  <a:cubicBezTo>
                    <a:pt x="196673" y="0"/>
                    <a:pt x="253380" y="56868"/>
                    <a:pt x="253380" y="126989"/>
                  </a:cubicBezTo>
                  <a:close/>
                </a:path>
              </a:pathLst>
            </a:custGeom>
            <a:grpFill/>
            <a:ln w="6350" cap="flat">
              <a:solidFill>
                <a:srgbClr val="1190D2"/>
              </a:solidFill>
              <a:prstDash val="solid"/>
              <a:miter/>
            </a:ln>
          </p:spPr>
          <p:txBody>
            <a:bodyPr rtlCol="0" anchor="ctr"/>
            <a:lstStyle/>
            <a:p>
              <a:endParaRPr lang="ru-RU"/>
            </a:p>
          </p:txBody>
        </p:sp>
        <p:sp>
          <p:nvSpPr>
            <p:cNvPr id="22" name="Полилиния: фигура 20"/>
            <p:cNvSpPr/>
            <p:nvPr/>
          </p:nvSpPr>
          <p:spPr>
            <a:xfrm>
              <a:off x="9893704" y="2720603"/>
              <a:ext cx="467557" cy="468472"/>
            </a:xfrm>
            <a:custGeom>
              <a:avLst/>
              <a:gdLst>
                <a:gd name="connsiteX0" fmla="*/ 4498043 w 5587026"/>
                <a:gd name="connsiteY0" fmla="*/ 3343156 h 5597959"/>
                <a:gd name="connsiteX1" fmla="*/ 3960548 w 5587026"/>
                <a:gd name="connsiteY1" fmla="*/ 3343156 h 5597959"/>
                <a:gd name="connsiteX2" fmla="*/ 3543611 w 5587026"/>
                <a:gd name="connsiteY2" fmla="*/ 3760908 h 5597959"/>
                <a:gd name="connsiteX3" fmla="*/ 3220501 w 5587026"/>
                <a:gd name="connsiteY3" fmla="*/ 3791843 h 5597959"/>
                <a:gd name="connsiteX4" fmla="*/ 2798320 w 5587026"/>
                <a:gd name="connsiteY4" fmla="*/ 3484818 h 5597959"/>
                <a:gd name="connsiteX5" fmla="*/ 2620067 w 5587026"/>
                <a:gd name="connsiteY5" fmla="*/ 3503161 h 5597959"/>
                <a:gd name="connsiteX6" fmla="*/ 2638374 w 5587026"/>
                <a:gd name="connsiteY6" fmla="*/ 3681724 h 5597959"/>
                <a:gd name="connsiteX7" fmla="*/ 3083271 w 5587026"/>
                <a:gd name="connsiteY7" fmla="*/ 4005264 h 5597959"/>
                <a:gd name="connsiteX8" fmla="*/ 3722814 w 5587026"/>
                <a:gd name="connsiteY8" fmla="*/ 3940411 h 5597959"/>
                <a:gd name="connsiteX9" fmla="*/ 4139751 w 5587026"/>
                <a:gd name="connsiteY9" fmla="*/ 3522646 h 5597959"/>
                <a:gd name="connsiteX10" fmla="*/ 4318891 w 5587026"/>
                <a:gd name="connsiteY10" fmla="*/ 3522646 h 5597959"/>
                <a:gd name="connsiteX11" fmla="*/ 5304310 w 5587026"/>
                <a:gd name="connsiteY11" fmla="*/ 4510134 h 5597959"/>
                <a:gd name="connsiteX12" fmla="*/ 5304310 w 5587026"/>
                <a:gd name="connsiteY12" fmla="*/ 4689637 h 5597959"/>
                <a:gd name="connsiteX13" fmla="*/ 4935516 w 5587026"/>
                <a:gd name="connsiteY13" fmla="*/ 5059140 h 5597959"/>
                <a:gd name="connsiteX14" fmla="*/ 3791151 w 5587026"/>
                <a:gd name="connsiteY14" fmla="*/ 5261746 h 5597959"/>
                <a:gd name="connsiteX15" fmla="*/ 343156 w 5587026"/>
                <a:gd name="connsiteY15" fmla="*/ 1786085 h 5597959"/>
                <a:gd name="connsiteX16" fmla="*/ 551601 w 5587026"/>
                <a:gd name="connsiteY16" fmla="*/ 654840 h 5597959"/>
                <a:gd name="connsiteX17" fmla="*/ 914597 w 5587026"/>
                <a:gd name="connsiteY17" fmla="*/ 291189 h 5597959"/>
                <a:gd name="connsiteX18" fmla="*/ 1093695 w 5587026"/>
                <a:gd name="connsiteY18" fmla="*/ 291189 h 5597959"/>
                <a:gd name="connsiteX19" fmla="*/ 2079253 w 5587026"/>
                <a:gd name="connsiteY19" fmla="*/ 1278676 h 5597959"/>
                <a:gd name="connsiteX20" fmla="*/ 2079253 w 5587026"/>
                <a:gd name="connsiteY20" fmla="*/ 1458128 h 5597959"/>
                <a:gd name="connsiteX21" fmla="*/ 1662316 w 5587026"/>
                <a:gd name="connsiteY21" fmla="*/ 1875932 h 5597959"/>
                <a:gd name="connsiteX22" fmla="*/ 1597628 w 5587026"/>
                <a:gd name="connsiteY22" fmla="*/ 2516714 h 5597959"/>
                <a:gd name="connsiteX23" fmla="*/ 1826266 w 5587026"/>
                <a:gd name="connsiteY23" fmla="*/ 2842792 h 5597959"/>
                <a:gd name="connsiteX24" fmla="*/ 2003885 w 5587026"/>
                <a:gd name="connsiteY24" fmla="*/ 2866542 h 5597959"/>
                <a:gd name="connsiteX25" fmla="*/ 2027639 w 5587026"/>
                <a:gd name="connsiteY25" fmla="*/ 2688626 h 5597959"/>
                <a:gd name="connsiteX26" fmla="*/ 1810632 w 5587026"/>
                <a:gd name="connsiteY26" fmla="*/ 2379164 h 5597959"/>
                <a:gd name="connsiteX27" fmla="*/ 1841506 w 5587026"/>
                <a:gd name="connsiteY27" fmla="*/ 2055422 h 5597959"/>
                <a:gd name="connsiteX28" fmla="*/ 2258456 w 5587026"/>
                <a:gd name="connsiteY28" fmla="*/ 1637669 h 5597959"/>
                <a:gd name="connsiteX29" fmla="*/ 2258456 w 5587026"/>
                <a:gd name="connsiteY29" fmla="*/ 1099123 h 5597959"/>
                <a:gd name="connsiteX30" fmla="*/ 1272897 w 5587026"/>
                <a:gd name="connsiteY30" fmla="*/ 111641 h 5597959"/>
                <a:gd name="connsiteX31" fmla="*/ 735351 w 5587026"/>
                <a:gd name="connsiteY31" fmla="*/ 111641 h 5597959"/>
                <a:gd name="connsiteX32" fmla="*/ 372404 w 5587026"/>
                <a:gd name="connsiteY32" fmla="*/ 475299 h 5597959"/>
                <a:gd name="connsiteX33" fmla="*/ 113085 w 5587026"/>
                <a:gd name="connsiteY33" fmla="*/ 1892586 h 5597959"/>
                <a:gd name="connsiteX34" fmla="*/ 3685542 w 5587026"/>
                <a:gd name="connsiteY34" fmla="*/ 5492569 h 5597959"/>
                <a:gd name="connsiteX35" fmla="*/ 5114668 w 5587026"/>
                <a:gd name="connsiteY35" fmla="*/ 5238694 h 5597959"/>
                <a:gd name="connsiteX36" fmla="*/ 5483500 w 5587026"/>
                <a:gd name="connsiteY36" fmla="*/ 4869178 h 5597959"/>
                <a:gd name="connsiteX37" fmla="*/ 5483500 w 5587026"/>
                <a:gd name="connsiteY37" fmla="*/ 4330644 h 559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87026" h="5597959">
                  <a:moveTo>
                    <a:pt x="4498043" y="3343156"/>
                  </a:moveTo>
                  <a:cubicBezTo>
                    <a:pt x="4349879" y="3194651"/>
                    <a:pt x="4108724" y="3194651"/>
                    <a:pt x="3960548" y="3343156"/>
                  </a:cubicBezTo>
                  <a:lnTo>
                    <a:pt x="3543611" y="3760908"/>
                  </a:lnTo>
                  <a:cubicBezTo>
                    <a:pt x="3464823" y="3839851"/>
                    <a:pt x="3316861" y="3853979"/>
                    <a:pt x="3220501" y="3791843"/>
                  </a:cubicBezTo>
                  <a:cubicBezTo>
                    <a:pt x="3074757" y="3697731"/>
                    <a:pt x="2932674" y="3594455"/>
                    <a:pt x="2798320" y="3484818"/>
                  </a:cubicBezTo>
                  <a:cubicBezTo>
                    <a:pt x="2744033" y="3440593"/>
                    <a:pt x="2664256" y="3448768"/>
                    <a:pt x="2620067" y="3503161"/>
                  </a:cubicBezTo>
                  <a:cubicBezTo>
                    <a:pt x="2575916" y="3557554"/>
                    <a:pt x="2584087" y="3637487"/>
                    <a:pt x="2638374" y="3681724"/>
                  </a:cubicBezTo>
                  <a:cubicBezTo>
                    <a:pt x="2780013" y="3797251"/>
                    <a:pt x="2929659" y="3906087"/>
                    <a:pt x="3083271" y="4005264"/>
                  </a:cubicBezTo>
                  <a:cubicBezTo>
                    <a:pt x="3279349" y="4131808"/>
                    <a:pt x="3560246" y="4103298"/>
                    <a:pt x="3722814" y="3940411"/>
                  </a:cubicBezTo>
                  <a:lnTo>
                    <a:pt x="4139751" y="3522646"/>
                  </a:lnTo>
                  <a:cubicBezTo>
                    <a:pt x="4189185" y="3473165"/>
                    <a:pt x="4269507" y="3473216"/>
                    <a:pt x="4318891" y="3522646"/>
                  </a:cubicBezTo>
                  <a:lnTo>
                    <a:pt x="5304310" y="4510134"/>
                  </a:lnTo>
                  <a:cubicBezTo>
                    <a:pt x="5353694" y="4559627"/>
                    <a:pt x="5353694" y="4640156"/>
                    <a:pt x="5304310" y="4689637"/>
                  </a:cubicBezTo>
                  <a:lnTo>
                    <a:pt x="4935516" y="5059140"/>
                  </a:lnTo>
                  <a:cubicBezTo>
                    <a:pt x="4637402" y="5357850"/>
                    <a:pt x="4177504" y="5439268"/>
                    <a:pt x="3791151" y="5261746"/>
                  </a:cubicBezTo>
                  <a:cubicBezTo>
                    <a:pt x="1856760" y="4373384"/>
                    <a:pt x="848381" y="2881318"/>
                    <a:pt x="343156" y="1786085"/>
                  </a:cubicBezTo>
                  <a:cubicBezTo>
                    <a:pt x="169057" y="1408838"/>
                    <a:pt x="252791" y="954198"/>
                    <a:pt x="551601" y="654840"/>
                  </a:cubicBezTo>
                  <a:lnTo>
                    <a:pt x="914597" y="291189"/>
                  </a:lnTo>
                  <a:cubicBezTo>
                    <a:pt x="964037" y="241604"/>
                    <a:pt x="1044109" y="241456"/>
                    <a:pt x="1093695" y="291189"/>
                  </a:cubicBezTo>
                  <a:lnTo>
                    <a:pt x="2079253" y="1278676"/>
                  </a:lnTo>
                  <a:cubicBezTo>
                    <a:pt x="2128649" y="1328157"/>
                    <a:pt x="2128649" y="1408635"/>
                    <a:pt x="2079253" y="1458128"/>
                  </a:cubicBezTo>
                  <a:lnTo>
                    <a:pt x="1662316" y="1875932"/>
                  </a:lnTo>
                  <a:cubicBezTo>
                    <a:pt x="1499748" y="2038818"/>
                    <a:pt x="1471344" y="2320265"/>
                    <a:pt x="1597628" y="2516714"/>
                  </a:cubicBezTo>
                  <a:cubicBezTo>
                    <a:pt x="1669246" y="2628039"/>
                    <a:pt x="1746147" y="2737713"/>
                    <a:pt x="1826266" y="2842792"/>
                  </a:cubicBezTo>
                  <a:cubicBezTo>
                    <a:pt x="1868783" y="2898467"/>
                    <a:pt x="1948306" y="2909130"/>
                    <a:pt x="2003885" y="2866542"/>
                  </a:cubicBezTo>
                  <a:cubicBezTo>
                    <a:pt x="2059464" y="2823993"/>
                    <a:pt x="2070093" y="2744314"/>
                    <a:pt x="2027639" y="2688626"/>
                  </a:cubicBezTo>
                  <a:cubicBezTo>
                    <a:pt x="1951575" y="2588916"/>
                    <a:pt x="1878576" y="2484840"/>
                    <a:pt x="1810632" y="2379164"/>
                  </a:cubicBezTo>
                  <a:cubicBezTo>
                    <a:pt x="1748579" y="2282679"/>
                    <a:pt x="1762731" y="2134365"/>
                    <a:pt x="1841506" y="2055422"/>
                  </a:cubicBezTo>
                  <a:lnTo>
                    <a:pt x="2258456" y="1637669"/>
                  </a:lnTo>
                  <a:cubicBezTo>
                    <a:pt x="2406962" y="1488873"/>
                    <a:pt x="2407013" y="1247983"/>
                    <a:pt x="2258456" y="1099123"/>
                  </a:cubicBezTo>
                  <a:lnTo>
                    <a:pt x="1272897" y="111641"/>
                  </a:lnTo>
                  <a:cubicBezTo>
                    <a:pt x="1124329" y="-37214"/>
                    <a:pt x="883964" y="-37214"/>
                    <a:pt x="735351" y="111641"/>
                  </a:cubicBezTo>
                  <a:lnTo>
                    <a:pt x="372404" y="475299"/>
                  </a:lnTo>
                  <a:cubicBezTo>
                    <a:pt x="-1183" y="849614"/>
                    <a:pt x="-105356" y="1419197"/>
                    <a:pt x="113085" y="1892586"/>
                  </a:cubicBezTo>
                  <a:cubicBezTo>
                    <a:pt x="844225" y="3477431"/>
                    <a:pt x="2073311" y="4752115"/>
                    <a:pt x="3685542" y="5492569"/>
                  </a:cubicBezTo>
                  <a:cubicBezTo>
                    <a:pt x="4165925" y="5713276"/>
                    <a:pt x="4740679" y="5613402"/>
                    <a:pt x="5114668" y="5238694"/>
                  </a:cubicBezTo>
                  <a:lnTo>
                    <a:pt x="5483500" y="4869178"/>
                  </a:lnTo>
                  <a:cubicBezTo>
                    <a:pt x="5631664" y="4720673"/>
                    <a:pt x="5631664" y="4479097"/>
                    <a:pt x="5483500" y="4330644"/>
                  </a:cubicBezTo>
                  <a:close/>
                </a:path>
              </a:pathLst>
            </a:custGeom>
            <a:grpFill/>
            <a:ln w="6350" cap="flat">
              <a:solidFill>
                <a:srgbClr val="1190D2"/>
              </a:solidFill>
              <a:prstDash val="solid"/>
              <a:miter/>
            </a:ln>
          </p:spPr>
          <p:txBody>
            <a:bodyPr rtlCol="0" anchor="ctr"/>
            <a:lstStyle/>
            <a:p>
              <a:endParaRPr lang="ru-RU"/>
            </a:p>
          </p:txBody>
        </p:sp>
      </p:grpSp>
      <p:grpSp>
        <p:nvGrpSpPr>
          <p:cNvPr id="23" name="Группа 22"/>
          <p:cNvGrpSpPr/>
          <p:nvPr userDrawn="1"/>
        </p:nvGrpSpPr>
        <p:grpSpPr>
          <a:xfrm>
            <a:off x="5601004" y="3642918"/>
            <a:ext cx="354663" cy="229977"/>
            <a:chOff x="10235336" y="3151228"/>
            <a:chExt cx="546011" cy="354054"/>
          </a:xfrm>
          <a:solidFill>
            <a:srgbClr val="1190D2"/>
          </a:solidFill>
        </p:grpSpPr>
        <p:sp>
          <p:nvSpPr>
            <p:cNvPr id="24" name="Полилиния: фигура 2052"/>
            <p:cNvSpPr/>
            <p:nvPr/>
          </p:nvSpPr>
          <p:spPr>
            <a:xfrm>
              <a:off x="10235336" y="3151228"/>
              <a:ext cx="546011" cy="354054"/>
            </a:xfrm>
            <a:custGeom>
              <a:avLst/>
              <a:gdLst>
                <a:gd name="connsiteX0" fmla="*/ 546011 w 546011"/>
                <a:gd name="connsiteY0" fmla="*/ 57487 h 354054"/>
                <a:gd name="connsiteX1" fmla="*/ 528502 w 546011"/>
                <a:gd name="connsiteY1" fmla="*/ 16217 h 354054"/>
                <a:gd name="connsiteX2" fmla="*/ 528090 w 546011"/>
                <a:gd name="connsiteY2" fmla="*/ 15801 h 354054"/>
                <a:gd name="connsiteX3" fmla="*/ 488533 w 546011"/>
                <a:gd name="connsiteY3" fmla="*/ 0 h 354054"/>
                <a:gd name="connsiteX4" fmla="*/ 57479 w 546011"/>
                <a:gd name="connsiteY4" fmla="*/ 0 h 354054"/>
                <a:gd name="connsiteX5" fmla="*/ 17921 w 546011"/>
                <a:gd name="connsiteY5" fmla="*/ 15801 h 354054"/>
                <a:gd name="connsiteX6" fmla="*/ 17509 w 546011"/>
                <a:gd name="connsiteY6" fmla="*/ 16217 h 354054"/>
                <a:gd name="connsiteX7" fmla="*/ 0 w 546011"/>
                <a:gd name="connsiteY7" fmla="*/ 57487 h 354054"/>
                <a:gd name="connsiteX8" fmla="*/ 0 w 546011"/>
                <a:gd name="connsiteY8" fmla="*/ 296863 h 354054"/>
                <a:gd name="connsiteX9" fmla="*/ 14388 w 546011"/>
                <a:gd name="connsiteY9" fmla="*/ 334867 h 354054"/>
                <a:gd name="connsiteX10" fmla="*/ 14888 w 546011"/>
                <a:gd name="connsiteY10" fmla="*/ 335462 h 354054"/>
                <a:gd name="connsiteX11" fmla="*/ 29260 w 546011"/>
                <a:gd name="connsiteY11" fmla="*/ 346930 h 354054"/>
                <a:gd name="connsiteX12" fmla="*/ 52567 w 546011"/>
                <a:gd name="connsiteY12" fmla="*/ 354141 h 354054"/>
                <a:gd name="connsiteX13" fmla="*/ 52580 w 546011"/>
                <a:gd name="connsiteY13" fmla="*/ 354141 h 354054"/>
                <a:gd name="connsiteX14" fmla="*/ 52817 w 546011"/>
                <a:gd name="connsiteY14" fmla="*/ 354163 h 354054"/>
                <a:gd name="connsiteX15" fmla="*/ 57479 w 546011"/>
                <a:gd name="connsiteY15" fmla="*/ 354349 h 354054"/>
                <a:gd name="connsiteX16" fmla="*/ 488533 w 546011"/>
                <a:gd name="connsiteY16" fmla="*/ 354349 h 354054"/>
                <a:gd name="connsiteX17" fmla="*/ 493194 w 546011"/>
                <a:gd name="connsiteY17" fmla="*/ 354163 h 354054"/>
                <a:gd name="connsiteX18" fmla="*/ 493431 w 546011"/>
                <a:gd name="connsiteY18" fmla="*/ 354141 h 354054"/>
                <a:gd name="connsiteX19" fmla="*/ 493444 w 546011"/>
                <a:gd name="connsiteY19" fmla="*/ 354141 h 354054"/>
                <a:gd name="connsiteX20" fmla="*/ 516751 w 546011"/>
                <a:gd name="connsiteY20" fmla="*/ 346930 h 354054"/>
                <a:gd name="connsiteX21" fmla="*/ 531123 w 546011"/>
                <a:gd name="connsiteY21" fmla="*/ 335462 h 354054"/>
                <a:gd name="connsiteX22" fmla="*/ 531623 w 546011"/>
                <a:gd name="connsiteY22" fmla="*/ 334867 h 354054"/>
                <a:gd name="connsiteX23" fmla="*/ 546011 w 546011"/>
                <a:gd name="connsiteY23" fmla="*/ 296867 h 354054"/>
                <a:gd name="connsiteX24" fmla="*/ 506540 w 546011"/>
                <a:gd name="connsiteY24" fmla="*/ 328206 h 354054"/>
                <a:gd name="connsiteX25" fmla="*/ 506411 w 546011"/>
                <a:gd name="connsiteY25" fmla="*/ 328276 h 354054"/>
                <a:gd name="connsiteX26" fmla="*/ 506274 w 546011"/>
                <a:gd name="connsiteY26" fmla="*/ 328355 h 354054"/>
                <a:gd name="connsiteX27" fmla="*/ 492882 w 546011"/>
                <a:gd name="connsiteY27" fmla="*/ 332759 h 354054"/>
                <a:gd name="connsiteX28" fmla="*/ 492865 w 546011"/>
                <a:gd name="connsiteY28" fmla="*/ 332759 h 354054"/>
                <a:gd name="connsiteX29" fmla="*/ 492585 w 546011"/>
                <a:gd name="connsiteY29" fmla="*/ 332793 h 354054"/>
                <a:gd name="connsiteX30" fmla="*/ 488528 w 546011"/>
                <a:gd name="connsiteY30" fmla="*/ 333021 h 354054"/>
                <a:gd name="connsiteX31" fmla="*/ 57483 w 546011"/>
                <a:gd name="connsiteY31" fmla="*/ 333021 h 354054"/>
                <a:gd name="connsiteX32" fmla="*/ 53426 w 546011"/>
                <a:gd name="connsiteY32" fmla="*/ 332793 h 354054"/>
                <a:gd name="connsiteX33" fmla="*/ 53134 w 546011"/>
                <a:gd name="connsiteY33" fmla="*/ 332759 h 354054"/>
                <a:gd name="connsiteX34" fmla="*/ 39691 w 546011"/>
                <a:gd name="connsiteY34" fmla="*/ 328331 h 354054"/>
                <a:gd name="connsiteX35" fmla="*/ 39662 w 546011"/>
                <a:gd name="connsiteY35" fmla="*/ 328314 h 354054"/>
                <a:gd name="connsiteX36" fmla="*/ 39441 w 546011"/>
                <a:gd name="connsiteY36" fmla="*/ 328189 h 354054"/>
                <a:gd name="connsiteX37" fmla="*/ 37425 w 546011"/>
                <a:gd name="connsiteY37" fmla="*/ 326931 h 354054"/>
                <a:gd name="connsiteX38" fmla="*/ 84814 w 546011"/>
                <a:gd name="connsiteY38" fmla="*/ 266590 h 354054"/>
                <a:gd name="connsiteX39" fmla="*/ 83015 w 546011"/>
                <a:gd name="connsiteY39" fmla="*/ 251618 h 354054"/>
                <a:gd name="connsiteX40" fmla="*/ 68043 w 546011"/>
                <a:gd name="connsiteY40" fmla="*/ 253418 h 354054"/>
                <a:gd name="connsiteX41" fmla="*/ 23732 w 546011"/>
                <a:gd name="connsiteY41" fmla="*/ 309835 h 354054"/>
                <a:gd name="connsiteX42" fmla="*/ 21329 w 546011"/>
                <a:gd name="connsiteY42" fmla="*/ 296863 h 354054"/>
                <a:gd name="connsiteX43" fmla="*/ 21329 w 546011"/>
                <a:gd name="connsiteY43" fmla="*/ 57487 h 354054"/>
                <a:gd name="connsiteX44" fmla="*/ 26511 w 546011"/>
                <a:gd name="connsiteY44" fmla="*/ 38854 h 354054"/>
                <a:gd name="connsiteX45" fmla="*/ 150858 w 546011"/>
                <a:gd name="connsiteY45" fmla="*/ 148496 h 354054"/>
                <a:gd name="connsiteX46" fmla="*/ 121057 w 546011"/>
                <a:gd name="connsiteY46" fmla="*/ 186329 h 354054"/>
                <a:gd name="connsiteX47" fmla="*/ 122835 w 546011"/>
                <a:gd name="connsiteY47" fmla="*/ 201305 h 354054"/>
                <a:gd name="connsiteX48" fmla="*/ 129425 w 546011"/>
                <a:gd name="connsiteY48" fmla="*/ 203592 h 354054"/>
                <a:gd name="connsiteX49" fmla="*/ 137811 w 546011"/>
                <a:gd name="connsiteY49" fmla="*/ 199527 h 354054"/>
                <a:gd name="connsiteX50" fmla="*/ 166879 w 546011"/>
                <a:gd name="connsiteY50" fmla="*/ 162622 h 354054"/>
                <a:gd name="connsiteX51" fmla="*/ 231773 w 546011"/>
                <a:gd name="connsiteY51" fmla="*/ 219842 h 354054"/>
                <a:gd name="connsiteX52" fmla="*/ 273006 w 546011"/>
                <a:gd name="connsiteY52" fmla="*/ 235385 h 354054"/>
                <a:gd name="connsiteX53" fmla="*/ 314238 w 546011"/>
                <a:gd name="connsiteY53" fmla="*/ 219842 h 354054"/>
                <a:gd name="connsiteX54" fmla="*/ 379132 w 546011"/>
                <a:gd name="connsiteY54" fmla="*/ 162622 h 354054"/>
                <a:gd name="connsiteX55" fmla="*/ 508574 w 546011"/>
                <a:gd name="connsiteY55" fmla="*/ 326939 h 354054"/>
                <a:gd name="connsiteX56" fmla="*/ 506540 w 546011"/>
                <a:gd name="connsiteY56" fmla="*/ 328206 h 354054"/>
                <a:gd name="connsiteX57" fmla="*/ 57483 w 546011"/>
                <a:gd name="connsiteY57" fmla="*/ 21333 h 354054"/>
                <a:gd name="connsiteX58" fmla="*/ 488528 w 546011"/>
                <a:gd name="connsiteY58" fmla="*/ 21333 h 354054"/>
                <a:gd name="connsiteX59" fmla="*/ 503458 w 546011"/>
                <a:gd name="connsiteY59" fmla="*/ 24561 h 354054"/>
                <a:gd name="connsiteX60" fmla="*/ 373617 w 546011"/>
                <a:gd name="connsiteY60" fmla="*/ 139053 h 354054"/>
                <a:gd name="connsiteX61" fmla="*/ 373304 w 546011"/>
                <a:gd name="connsiteY61" fmla="*/ 139327 h 354054"/>
                <a:gd name="connsiteX62" fmla="*/ 300133 w 546011"/>
                <a:gd name="connsiteY62" fmla="*/ 203846 h 354054"/>
                <a:gd name="connsiteX63" fmla="*/ 245882 w 546011"/>
                <a:gd name="connsiteY63" fmla="*/ 203846 h 354054"/>
                <a:gd name="connsiteX64" fmla="*/ 172711 w 546011"/>
                <a:gd name="connsiteY64" fmla="*/ 139327 h 354054"/>
                <a:gd name="connsiteX65" fmla="*/ 172394 w 546011"/>
                <a:gd name="connsiteY65" fmla="*/ 139048 h 354054"/>
                <a:gd name="connsiteX66" fmla="*/ 42549 w 546011"/>
                <a:gd name="connsiteY66" fmla="*/ 24561 h 354054"/>
                <a:gd name="connsiteX67" fmla="*/ 57483 w 546011"/>
                <a:gd name="connsiteY67" fmla="*/ 21333 h 354054"/>
                <a:gd name="connsiteX68" fmla="*/ 395153 w 546011"/>
                <a:gd name="connsiteY68" fmla="*/ 148492 h 354054"/>
                <a:gd name="connsiteX69" fmla="*/ 519501 w 546011"/>
                <a:gd name="connsiteY69" fmla="*/ 38854 h 354054"/>
                <a:gd name="connsiteX70" fmla="*/ 524682 w 546011"/>
                <a:gd name="connsiteY70" fmla="*/ 57487 h 354054"/>
                <a:gd name="connsiteX71" fmla="*/ 524682 w 546011"/>
                <a:gd name="connsiteY71" fmla="*/ 296863 h 354054"/>
                <a:gd name="connsiteX72" fmla="*/ 522270 w 546011"/>
                <a:gd name="connsiteY72" fmla="*/ 309856 h 35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6011" h="354054">
                  <a:moveTo>
                    <a:pt x="546011" y="57487"/>
                  </a:moveTo>
                  <a:cubicBezTo>
                    <a:pt x="546011" y="41312"/>
                    <a:pt x="539296" y="26673"/>
                    <a:pt x="528502" y="16217"/>
                  </a:cubicBezTo>
                  <a:cubicBezTo>
                    <a:pt x="528369" y="16076"/>
                    <a:pt x="528232" y="15938"/>
                    <a:pt x="528090" y="15801"/>
                  </a:cubicBezTo>
                  <a:cubicBezTo>
                    <a:pt x="517355" y="5611"/>
                    <a:pt x="503304" y="0"/>
                    <a:pt x="488533" y="0"/>
                  </a:cubicBezTo>
                  <a:lnTo>
                    <a:pt x="57479" y="0"/>
                  </a:lnTo>
                  <a:cubicBezTo>
                    <a:pt x="42707" y="0"/>
                    <a:pt x="28656" y="5611"/>
                    <a:pt x="17921" y="15801"/>
                  </a:cubicBezTo>
                  <a:cubicBezTo>
                    <a:pt x="17779" y="15938"/>
                    <a:pt x="17642" y="16076"/>
                    <a:pt x="17509" y="16217"/>
                  </a:cubicBezTo>
                  <a:cubicBezTo>
                    <a:pt x="6715" y="26673"/>
                    <a:pt x="0" y="41307"/>
                    <a:pt x="0" y="57487"/>
                  </a:cubicBezTo>
                  <a:lnTo>
                    <a:pt x="0" y="296863"/>
                  </a:lnTo>
                  <a:cubicBezTo>
                    <a:pt x="0" y="311418"/>
                    <a:pt x="5436" y="324727"/>
                    <a:pt x="14388" y="334867"/>
                  </a:cubicBezTo>
                  <a:cubicBezTo>
                    <a:pt x="14547" y="335066"/>
                    <a:pt x="14713" y="335267"/>
                    <a:pt x="14888" y="335462"/>
                  </a:cubicBezTo>
                  <a:cubicBezTo>
                    <a:pt x="19071" y="340074"/>
                    <a:pt x="23936" y="343931"/>
                    <a:pt x="29260" y="346930"/>
                  </a:cubicBezTo>
                  <a:cubicBezTo>
                    <a:pt x="36254" y="350888"/>
                    <a:pt x="44157" y="353425"/>
                    <a:pt x="52567" y="354141"/>
                  </a:cubicBezTo>
                  <a:lnTo>
                    <a:pt x="52580" y="354141"/>
                  </a:lnTo>
                  <a:cubicBezTo>
                    <a:pt x="52659" y="354150"/>
                    <a:pt x="52738" y="354154"/>
                    <a:pt x="52817" y="354163"/>
                  </a:cubicBezTo>
                  <a:cubicBezTo>
                    <a:pt x="54363" y="354288"/>
                    <a:pt x="55921" y="354349"/>
                    <a:pt x="57479" y="354349"/>
                  </a:cubicBezTo>
                  <a:lnTo>
                    <a:pt x="488533" y="354349"/>
                  </a:lnTo>
                  <a:cubicBezTo>
                    <a:pt x="490091" y="354349"/>
                    <a:pt x="491648" y="354288"/>
                    <a:pt x="493194" y="354163"/>
                  </a:cubicBezTo>
                  <a:cubicBezTo>
                    <a:pt x="493273" y="354154"/>
                    <a:pt x="493352" y="354150"/>
                    <a:pt x="493431" y="354141"/>
                  </a:cubicBezTo>
                  <a:lnTo>
                    <a:pt x="493444" y="354141"/>
                  </a:lnTo>
                  <a:cubicBezTo>
                    <a:pt x="501855" y="353425"/>
                    <a:pt x="509757" y="350888"/>
                    <a:pt x="516751" y="346930"/>
                  </a:cubicBezTo>
                  <a:cubicBezTo>
                    <a:pt x="522079" y="343931"/>
                    <a:pt x="526940" y="340074"/>
                    <a:pt x="531123" y="335462"/>
                  </a:cubicBezTo>
                  <a:cubicBezTo>
                    <a:pt x="531298" y="335267"/>
                    <a:pt x="531464" y="335071"/>
                    <a:pt x="531623" y="334867"/>
                  </a:cubicBezTo>
                  <a:cubicBezTo>
                    <a:pt x="540570" y="324727"/>
                    <a:pt x="546011" y="311421"/>
                    <a:pt x="546011" y="296867"/>
                  </a:cubicBezTo>
                  <a:close/>
                  <a:moveTo>
                    <a:pt x="506540" y="328206"/>
                  </a:moveTo>
                  <a:cubicBezTo>
                    <a:pt x="506495" y="328230"/>
                    <a:pt x="506453" y="328252"/>
                    <a:pt x="506411" y="328276"/>
                  </a:cubicBezTo>
                  <a:cubicBezTo>
                    <a:pt x="506366" y="328302"/>
                    <a:pt x="506320" y="328331"/>
                    <a:pt x="506274" y="328355"/>
                  </a:cubicBezTo>
                  <a:cubicBezTo>
                    <a:pt x="502158" y="330676"/>
                    <a:pt x="497605" y="332184"/>
                    <a:pt x="492882" y="332759"/>
                  </a:cubicBezTo>
                  <a:cubicBezTo>
                    <a:pt x="492877" y="332759"/>
                    <a:pt x="492873" y="332759"/>
                    <a:pt x="492865" y="332759"/>
                  </a:cubicBezTo>
                  <a:cubicBezTo>
                    <a:pt x="492773" y="332771"/>
                    <a:pt x="492677" y="332784"/>
                    <a:pt x="492585" y="332793"/>
                  </a:cubicBezTo>
                  <a:cubicBezTo>
                    <a:pt x="491252" y="332942"/>
                    <a:pt x="489899" y="333021"/>
                    <a:pt x="488528" y="333021"/>
                  </a:cubicBezTo>
                  <a:lnTo>
                    <a:pt x="57483" y="333021"/>
                  </a:lnTo>
                  <a:cubicBezTo>
                    <a:pt x="56112" y="333021"/>
                    <a:pt x="54759" y="332942"/>
                    <a:pt x="53426" y="332793"/>
                  </a:cubicBezTo>
                  <a:cubicBezTo>
                    <a:pt x="53330" y="332784"/>
                    <a:pt x="53230" y="332771"/>
                    <a:pt x="53134" y="332759"/>
                  </a:cubicBezTo>
                  <a:cubicBezTo>
                    <a:pt x="48389" y="332179"/>
                    <a:pt x="43819" y="330663"/>
                    <a:pt x="39691" y="328331"/>
                  </a:cubicBezTo>
                  <a:lnTo>
                    <a:pt x="39662" y="328314"/>
                  </a:lnTo>
                  <a:cubicBezTo>
                    <a:pt x="39587" y="328272"/>
                    <a:pt x="39516" y="328230"/>
                    <a:pt x="39441" y="328189"/>
                  </a:cubicBezTo>
                  <a:cubicBezTo>
                    <a:pt x="38754" y="327789"/>
                    <a:pt x="38083" y="327372"/>
                    <a:pt x="37425" y="326931"/>
                  </a:cubicBezTo>
                  <a:lnTo>
                    <a:pt x="84814" y="266590"/>
                  </a:lnTo>
                  <a:cubicBezTo>
                    <a:pt x="88455" y="261963"/>
                    <a:pt x="87647" y="255255"/>
                    <a:pt x="83015" y="251618"/>
                  </a:cubicBezTo>
                  <a:cubicBezTo>
                    <a:pt x="78387" y="247978"/>
                    <a:pt x="71680" y="248786"/>
                    <a:pt x="68043" y="253418"/>
                  </a:cubicBezTo>
                  <a:lnTo>
                    <a:pt x="23732" y="309835"/>
                  </a:lnTo>
                  <a:cubicBezTo>
                    <a:pt x="22183" y="305807"/>
                    <a:pt x="21329" y="301432"/>
                    <a:pt x="21329" y="296863"/>
                  </a:cubicBezTo>
                  <a:lnTo>
                    <a:pt x="21329" y="57487"/>
                  </a:lnTo>
                  <a:cubicBezTo>
                    <a:pt x="21329" y="50676"/>
                    <a:pt x="23224" y="44298"/>
                    <a:pt x="26511" y="38854"/>
                  </a:cubicBezTo>
                  <a:lnTo>
                    <a:pt x="150858" y="148496"/>
                  </a:lnTo>
                  <a:lnTo>
                    <a:pt x="121057" y="186329"/>
                  </a:lnTo>
                  <a:cubicBezTo>
                    <a:pt x="117412" y="190958"/>
                    <a:pt x="118207" y="197660"/>
                    <a:pt x="122835" y="201305"/>
                  </a:cubicBezTo>
                  <a:cubicBezTo>
                    <a:pt x="124789" y="202846"/>
                    <a:pt x="127113" y="203592"/>
                    <a:pt x="129425" y="203592"/>
                  </a:cubicBezTo>
                  <a:cubicBezTo>
                    <a:pt x="132578" y="203592"/>
                    <a:pt x="135707" y="202197"/>
                    <a:pt x="137811" y="199527"/>
                  </a:cubicBezTo>
                  <a:lnTo>
                    <a:pt x="166879" y="162622"/>
                  </a:lnTo>
                  <a:lnTo>
                    <a:pt x="231773" y="219842"/>
                  </a:lnTo>
                  <a:cubicBezTo>
                    <a:pt x="243528" y="230202"/>
                    <a:pt x="258267" y="235385"/>
                    <a:pt x="273006" y="235385"/>
                  </a:cubicBezTo>
                  <a:cubicBezTo>
                    <a:pt x="287744" y="235385"/>
                    <a:pt x="302483" y="230202"/>
                    <a:pt x="314238" y="219842"/>
                  </a:cubicBezTo>
                  <a:lnTo>
                    <a:pt x="379132" y="162622"/>
                  </a:lnTo>
                  <a:lnTo>
                    <a:pt x="508574" y="326939"/>
                  </a:lnTo>
                  <a:cubicBezTo>
                    <a:pt x="507911" y="327381"/>
                    <a:pt x="507232" y="327806"/>
                    <a:pt x="506540" y="328206"/>
                  </a:cubicBezTo>
                  <a:close/>
                  <a:moveTo>
                    <a:pt x="57483" y="21333"/>
                  </a:moveTo>
                  <a:lnTo>
                    <a:pt x="488528" y="21333"/>
                  </a:lnTo>
                  <a:cubicBezTo>
                    <a:pt x="493848" y="21333"/>
                    <a:pt x="498905" y="22487"/>
                    <a:pt x="503458" y="24561"/>
                  </a:cubicBezTo>
                  <a:lnTo>
                    <a:pt x="373617" y="139053"/>
                  </a:lnTo>
                  <a:cubicBezTo>
                    <a:pt x="373508" y="139140"/>
                    <a:pt x="373404" y="139232"/>
                    <a:pt x="373304" y="139327"/>
                  </a:cubicBezTo>
                  <a:lnTo>
                    <a:pt x="300133" y="203846"/>
                  </a:lnTo>
                  <a:cubicBezTo>
                    <a:pt x="284670" y="217481"/>
                    <a:pt x="261345" y="217481"/>
                    <a:pt x="245882" y="203846"/>
                  </a:cubicBezTo>
                  <a:lnTo>
                    <a:pt x="172711" y="139327"/>
                  </a:lnTo>
                  <a:cubicBezTo>
                    <a:pt x="172607" y="139232"/>
                    <a:pt x="172503" y="139140"/>
                    <a:pt x="172394" y="139048"/>
                  </a:cubicBezTo>
                  <a:lnTo>
                    <a:pt x="42549" y="24561"/>
                  </a:lnTo>
                  <a:cubicBezTo>
                    <a:pt x="47106" y="22487"/>
                    <a:pt x="52163" y="21333"/>
                    <a:pt x="57483" y="21333"/>
                  </a:cubicBezTo>
                  <a:close/>
                  <a:moveTo>
                    <a:pt x="395153" y="148492"/>
                  </a:moveTo>
                  <a:lnTo>
                    <a:pt x="519501" y="38854"/>
                  </a:lnTo>
                  <a:cubicBezTo>
                    <a:pt x="522787" y="44298"/>
                    <a:pt x="524682" y="50676"/>
                    <a:pt x="524682" y="57487"/>
                  </a:cubicBezTo>
                  <a:lnTo>
                    <a:pt x="524682" y="296863"/>
                  </a:lnTo>
                  <a:cubicBezTo>
                    <a:pt x="524682" y="301441"/>
                    <a:pt x="523828" y="305823"/>
                    <a:pt x="522270" y="309856"/>
                  </a:cubicBezTo>
                  <a:close/>
                </a:path>
              </a:pathLst>
            </a:custGeom>
            <a:grpFill/>
            <a:ln w="6350" cap="flat">
              <a:solidFill>
                <a:srgbClr val="1190D2"/>
              </a:solidFill>
              <a:prstDash val="solid"/>
              <a:miter/>
            </a:ln>
          </p:spPr>
          <p:txBody>
            <a:bodyPr rtlCol="0" anchor="ctr"/>
            <a:lstStyle/>
            <a:p>
              <a:endParaRPr lang="ru-RU"/>
            </a:p>
          </p:txBody>
        </p:sp>
        <p:sp>
          <p:nvSpPr>
            <p:cNvPr id="25" name="Полилиния: фигура 2053"/>
            <p:cNvSpPr/>
            <p:nvPr/>
          </p:nvSpPr>
          <p:spPr>
            <a:xfrm>
              <a:off x="10329023" y="3365317"/>
              <a:ext cx="21329" cy="21329"/>
            </a:xfrm>
            <a:custGeom>
              <a:avLst/>
              <a:gdLst>
                <a:gd name="connsiteX0" fmla="*/ 20504 w 21328"/>
                <a:gd name="connsiteY0" fmla="*/ 6587 h 21328"/>
                <a:gd name="connsiteX1" fmla="*/ 19537 w 21328"/>
                <a:gd name="connsiteY1" fmla="*/ 4754 h 21328"/>
                <a:gd name="connsiteX2" fmla="*/ 18204 w 21328"/>
                <a:gd name="connsiteY2" fmla="*/ 3130 h 21328"/>
                <a:gd name="connsiteX3" fmla="*/ 16579 w 21328"/>
                <a:gd name="connsiteY3" fmla="*/ 1797 h 21328"/>
                <a:gd name="connsiteX4" fmla="*/ 14747 w 21328"/>
                <a:gd name="connsiteY4" fmla="*/ 818 h 21328"/>
                <a:gd name="connsiteX5" fmla="*/ 12743 w 21328"/>
                <a:gd name="connsiteY5" fmla="*/ 209 h 21328"/>
                <a:gd name="connsiteX6" fmla="*/ 8581 w 21328"/>
                <a:gd name="connsiteY6" fmla="*/ 209 h 21328"/>
                <a:gd name="connsiteX7" fmla="*/ 6590 w 21328"/>
                <a:gd name="connsiteY7" fmla="*/ 818 h 21328"/>
                <a:gd name="connsiteX8" fmla="*/ 4745 w 21328"/>
                <a:gd name="connsiteY8" fmla="*/ 1797 h 21328"/>
                <a:gd name="connsiteX9" fmla="*/ 3124 w 21328"/>
                <a:gd name="connsiteY9" fmla="*/ 3130 h 21328"/>
                <a:gd name="connsiteX10" fmla="*/ 1800 w 21328"/>
                <a:gd name="connsiteY10" fmla="*/ 4754 h 21328"/>
                <a:gd name="connsiteX11" fmla="*/ 821 w 21328"/>
                <a:gd name="connsiteY11" fmla="*/ 6587 h 21328"/>
                <a:gd name="connsiteX12" fmla="*/ 212 w 21328"/>
                <a:gd name="connsiteY12" fmla="*/ 8582 h 21328"/>
                <a:gd name="connsiteX13" fmla="*/ 0 w 21328"/>
                <a:gd name="connsiteY13" fmla="*/ 10669 h 21328"/>
                <a:gd name="connsiteX14" fmla="*/ 212 w 21328"/>
                <a:gd name="connsiteY14" fmla="*/ 12752 h 21328"/>
                <a:gd name="connsiteX15" fmla="*/ 821 w 21328"/>
                <a:gd name="connsiteY15" fmla="*/ 14743 h 21328"/>
                <a:gd name="connsiteX16" fmla="*/ 1800 w 21328"/>
                <a:gd name="connsiteY16" fmla="*/ 16589 h 21328"/>
                <a:gd name="connsiteX17" fmla="*/ 3124 w 21328"/>
                <a:gd name="connsiteY17" fmla="*/ 18209 h 21328"/>
                <a:gd name="connsiteX18" fmla="*/ 4745 w 21328"/>
                <a:gd name="connsiteY18" fmla="*/ 19533 h 21328"/>
                <a:gd name="connsiteX19" fmla="*/ 6590 w 21328"/>
                <a:gd name="connsiteY19" fmla="*/ 20512 h 21328"/>
                <a:gd name="connsiteX20" fmla="*/ 8581 w 21328"/>
                <a:gd name="connsiteY20" fmla="*/ 21121 h 21328"/>
                <a:gd name="connsiteX21" fmla="*/ 10664 w 21328"/>
                <a:gd name="connsiteY21" fmla="*/ 21334 h 21328"/>
                <a:gd name="connsiteX22" fmla="*/ 12743 w 21328"/>
                <a:gd name="connsiteY22" fmla="*/ 21121 h 21328"/>
                <a:gd name="connsiteX23" fmla="*/ 14747 w 21328"/>
                <a:gd name="connsiteY23" fmla="*/ 20512 h 21328"/>
                <a:gd name="connsiteX24" fmla="*/ 16579 w 21328"/>
                <a:gd name="connsiteY24" fmla="*/ 19533 h 21328"/>
                <a:gd name="connsiteX25" fmla="*/ 18204 w 21328"/>
                <a:gd name="connsiteY25" fmla="*/ 18209 h 21328"/>
                <a:gd name="connsiteX26" fmla="*/ 19537 w 21328"/>
                <a:gd name="connsiteY26" fmla="*/ 16589 h 21328"/>
                <a:gd name="connsiteX27" fmla="*/ 20504 w 21328"/>
                <a:gd name="connsiteY27" fmla="*/ 14743 h 21328"/>
                <a:gd name="connsiteX28" fmla="*/ 21124 w 21328"/>
                <a:gd name="connsiteY28" fmla="*/ 12752 h 21328"/>
                <a:gd name="connsiteX29" fmla="*/ 21329 w 21328"/>
                <a:gd name="connsiteY29" fmla="*/ 10669 h 21328"/>
                <a:gd name="connsiteX30" fmla="*/ 21124 w 21328"/>
                <a:gd name="connsiteY30" fmla="*/ 8582 h 21328"/>
                <a:gd name="connsiteX31" fmla="*/ 20504 w 21328"/>
                <a:gd name="connsiteY31" fmla="*/ 6587 h 2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1328" h="21328">
                  <a:moveTo>
                    <a:pt x="20504" y="6587"/>
                  </a:moveTo>
                  <a:cubicBezTo>
                    <a:pt x="20237" y="5945"/>
                    <a:pt x="19920" y="5329"/>
                    <a:pt x="19537" y="4754"/>
                  </a:cubicBezTo>
                  <a:cubicBezTo>
                    <a:pt x="19142" y="4166"/>
                    <a:pt x="18692" y="3620"/>
                    <a:pt x="18204" y="3130"/>
                  </a:cubicBezTo>
                  <a:cubicBezTo>
                    <a:pt x="17713" y="2641"/>
                    <a:pt x="17167" y="2192"/>
                    <a:pt x="16579" y="1797"/>
                  </a:cubicBezTo>
                  <a:cubicBezTo>
                    <a:pt x="16004" y="1413"/>
                    <a:pt x="15388" y="1084"/>
                    <a:pt x="14747" y="818"/>
                  </a:cubicBezTo>
                  <a:cubicBezTo>
                    <a:pt x="14096" y="551"/>
                    <a:pt x="13426" y="346"/>
                    <a:pt x="12743" y="209"/>
                  </a:cubicBezTo>
                  <a:cubicBezTo>
                    <a:pt x="11377" y="-70"/>
                    <a:pt x="9960" y="-70"/>
                    <a:pt x="8581" y="209"/>
                  </a:cubicBezTo>
                  <a:cubicBezTo>
                    <a:pt x="7902" y="346"/>
                    <a:pt x="7227" y="551"/>
                    <a:pt x="6590" y="818"/>
                  </a:cubicBezTo>
                  <a:cubicBezTo>
                    <a:pt x="5940" y="1084"/>
                    <a:pt x="5320" y="1413"/>
                    <a:pt x="4745" y="1797"/>
                  </a:cubicBezTo>
                  <a:cubicBezTo>
                    <a:pt x="4157" y="2192"/>
                    <a:pt x="3612" y="2641"/>
                    <a:pt x="3124" y="3130"/>
                  </a:cubicBezTo>
                  <a:cubicBezTo>
                    <a:pt x="2633" y="3620"/>
                    <a:pt x="2183" y="4166"/>
                    <a:pt x="1800" y="4754"/>
                  </a:cubicBezTo>
                  <a:cubicBezTo>
                    <a:pt x="1416" y="5329"/>
                    <a:pt x="1087" y="5945"/>
                    <a:pt x="821" y="6587"/>
                  </a:cubicBezTo>
                  <a:cubicBezTo>
                    <a:pt x="554" y="7237"/>
                    <a:pt x="342" y="7907"/>
                    <a:pt x="212" y="8582"/>
                  </a:cubicBezTo>
                  <a:cubicBezTo>
                    <a:pt x="75" y="9273"/>
                    <a:pt x="0" y="9977"/>
                    <a:pt x="0" y="10669"/>
                  </a:cubicBezTo>
                  <a:cubicBezTo>
                    <a:pt x="0" y="11365"/>
                    <a:pt x="75" y="12069"/>
                    <a:pt x="212" y="12752"/>
                  </a:cubicBezTo>
                  <a:cubicBezTo>
                    <a:pt x="342" y="13431"/>
                    <a:pt x="554" y="14105"/>
                    <a:pt x="821" y="14743"/>
                  </a:cubicBezTo>
                  <a:cubicBezTo>
                    <a:pt x="1087" y="15394"/>
                    <a:pt x="1416" y="16014"/>
                    <a:pt x="1800" y="16589"/>
                  </a:cubicBezTo>
                  <a:cubicBezTo>
                    <a:pt x="2183" y="17176"/>
                    <a:pt x="2633" y="17717"/>
                    <a:pt x="3124" y="18209"/>
                  </a:cubicBezTo>
                  <a:cubicBezTo>
                    <a:pt x="3612" y="18701"/>
                    <a:pt x="4157" y="19151"/>
                    <a:pt x="4745" y="19533"/>
                  </a:cubicBezTo>
                  <a:cubicBezTo>
                    <a:pt x="5320" y="19917"/>
                    <a:pt x="5940" y="20246"/>
                    <a:pt x="6590" y="20512"/>
                  </a:cubicBezTo>
                  <a:cubicBezTo>
                    <a:pt x="7227" y="20779"/>
                    <a:pt x="7902" y="20984"/>
                    <a:pt x="8581" y="21121"/>
                  </a:cubicBezTo>
                  <a:cubicBezTo>
                    <a:pt x="9265" y="21259"/>
                    <a:pt x="9969" y="21334"/>
                    <a:pt x="10664" y="21334"/>
                  </a:cubicBezTo>
                  <a:cubicBezTo>
                    <a:pt x="11356" y="21334"/>
                    <a:pt x="12060" y="21259"/>
                    <a:pt x="12743" y="21121"/>
                  </a:cubicBezTo>
                  <a:cubicBezTo>
                    <a:pt x="13426" y="20984"/>
                    <a:pt x="14096" y="20779"/>
                    <a:pt x="14747" y="20512"/>
                  </a:cubicBezTo>
                  <a:cubicBezTo>
                    <a:pt x="15388" y="20246"/>
                    <a:pt x="16004" y="19917"/>
                    <a:pt x="16579" y="19533"/>
                  </a:cubicBezTo>
                  <a:cubicBezTo>
                    <a:pt x="17167" y="19151"/>
                    <a:pt x="17713" y="18701"/>
                    <a:pt x="18204" y="18209"/>
                  </a:cubicBezTo>
                  <a:cubicBezTo>
                    <a:pt x="18692" y="17717"/>
                    <a:pt x="19142" y="17176"/>
                    <a:pt x="19537" y="16589"/>
                  </a:cubicBezTo>
                  <a:cubicBezTo>
                    <a:pt x="19920" y="16014"/>
                    <a:pt x="20237" y="15394"/>
                    <a:pt x="20504" y="14743"/>
                  </a:cubicBezTo>
                  <a:cubicBezTo>
                    <a:pt x="20770" y="14105"/>
                    <a:pt x="20987" y="13431"/>
                    <a:pt x="21124" y="12752"/>
                  </a:cubicBezTo>
                  <a:cubicBezTo>
                    <a:pt x="21262" y="12069"/>
                    <a:pt x="21329" y="11365"/>
                    <a:pt x="21329" y="10669"/>
                  </a:cubicBezTo>
                  <a:cubicBezTo>
                    <a:pt x="21329" y="9977"/>
                    <a:pt x="21262" y="9273"/>
                    <a:pt x="21124" y="8582"/>
                  </a:cubicBezTo>
                  <a:cubicBezTo>
                    <a:pt x="20987" y="7907"/>
                    <a:pt x="20770" y="7237"/>
                    <a:pt x="20504" y="6587"/>
                  </a:cubicBezTo>
                  <a:close/>
                </a:path>
              </a:pathLst>
            </a:custGeom>
            <a:grpFill/>
            <a:ln w="6350" cap="flat">
              <a:solidFill>
                <a:srgbClr val="1190D2"/>
              </a:solidFill>
              <a:prstDash val="solid"/>
              <a:miter/>
            </a:ln>
          </p:spPr>
          <p:txBody>
            <a:bodyPr rtlCol="0" anchor="ctr"/>
            <a:lstStyle/>
            <a:p>
              <a:endParaRPr lang="ru-RU"/>
            </a:p>
          </p:txBody>
        </p:sp>
      </p:grpSp>
      <p:grpSp>
        <p:nvGrpSpPr>
          <p:cNvPr id="26" name="Группа 25"/>
          <p:cNvGrpSpPr/>
          <p:nvPr userDrawn="1"/>
        </p:nvGrpSpPr>
        <p:grpSpPr>
          <a:xfrm>
            <a:off x="5627272" y="2141406"/>
            <a:ext cx="302126" cy="406742"/>
            <a:chOff x="2843212" y="176212"/>
            <a:chExt cx="4828356" cy="6500251"/>
          </a:xfrm>
          <a:solidFill>
            <a:srgbClr val="1190D2"/>
          </a:solidFill>
        </p:grpSpPr>
        <p:sp>
          <p:nvSpPr>
            <p:cNvPr id="27" name="Полилиния: фигура 2058"/>
            <p:cNvSpPr/>
            <p:nvPr/>
          </p:nvSpPr>
          <p:spPr>
            <a:xfrm>
              <a:off x="3986770" y="1319770"/>
              <a:ext cx="2541240" cy="2541240"/>
            </a:xfrm>
            <a:custGeom>
              <a:avLst/>
              <a:gdLst>
                <a:gd name="connsiteX0" fmla="*/ 0 w 2541240"/>
                <a:gd name="connsiteY0" fmla="*/ 1270620 h 2541240"/>
                <a:gd name="connsiteX1" fmla="*/ 1270620 w 2541240"/>
                <a:gd name="connsiteY1" fmla="*/ 2541240 h 2541240"/>
                <a:gd name="connsiteX2" fmla="*/ 2541240 w 2541240"/>
                <a:gd name="connsiteY2" fmla="*/ 1270620 h 2541240"/>
                <a:gd name="connsiteX3" fmla="*/ 1270620 w 2541240"/>
                <a:gd name="connsiteY3" fmla="*/ 0 h 2541240"/>
                <a:gd name="connsiteX4" fmla="*/ 0 w 2541240"/>
                <a:gd name="connsiteY4" fmla="*/ 1270620 h 2541240"/>
                <a:gd name="connsiteX5" fmla="*/ 1270620 w 2541240"/>
                <a:gd name="connsiteY5" fmla="*/ 254124 h 2541240"/>
                <a:gd name="connsiteX6" fmla="*/ 2287116 w 2541240"/>
                <a:gd name="connsiteY6" fmla="*/ 1270620 h 2541240"/>
                <a:gd name="connsiteX7" fmla="*/ 1270620 w 2541240"/>
                <a:gd name="connsiteY7" fmla="*/ 2287116 h 2541240"/>
                <a:gd name="connsiteX8" fmla="*/ 254124 w 2541240"/>
                <a:gd name="connsiteY8" fmla="*/ 1270620 h 2541240"/>
                <a:gd name="connsiteX9" fmla="*/ 1270620 w 2541240"/>
                <a:gd name="connsiteY9" fmla="*/ 254124 h 254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1240" h="2541240">
                  <a:moveTo>
                    <a:pt x="0" y="1270620"/>
                  </a:moveTo>
                  <a:cubicBezTo>
                    <a:pt x="0" y="1971253"/>
                    <a:pt x="569987" y="2541240"/>
                    <a:pt x="1270620" y="2541240"/>
                  </a:cubicBezTo>
                  <a:cubicBezTo>
                    <a:pt x="1971253" y="2541240"/>
                    <a:pt x="2541240" y="1971253"/>
                    <a:pt x="2541240" y="1270620"/>
                  </a:cubicBezTo>
                  <a:cubicBezTo>
                    <a:pt x="2541240" y="569987"/>
                    <a:pt x="1971253" y="0"/>
                    <a:pt x="1270620" y="0"/>
                  </a:cubicBezTo>
                  <a:cubicBezTo>
                    <a:pt x="569987" y="0"/>
                    <a:pt x="0" y="569987"/>
                    <a:pt x="0" y="1270620"/>
                  </a:cubicBezTo>
                  <a:close/>
                  <a:moveTo>
                    <a:pt x="1270620" y="254124"/>
                  </a:moveTo>
                  <a:cubicBezTo>
                    <a:pt x="1831129" y="254124"/>
                    <a:pt x="2287116" y="710111"/>
                    <a:pt x="2287116" y="1270620"/>
                  </a:cubicBezTo>
                  <a:cubicBezTo>
                    <a:pt x="2287116" y="1831129"/>
                    <a:pt x="1831129" y="2287116"/>
                    <a:pt x="1270620" y="2287116"/>
                  </a:cubicBezTo>
                  <a:cubicBezTo>
                    <a:pt x="710111" y="2287116"/>
                    <a:pt x="254124" y="1831129"/>
                    <a:pt x="254124" y="1270620"/>
                  </a:cubicBezTo>
                  <a:cubicBezTo>
                    <a:pt x="254124" y="710111"/>
                    <a:pt x="710111" y="254124"/>
                    <a:pt x="1270620" y="254124"/>
                  </a:cubicBezTo>
                  <a:close/>
                </a:path>
              </a:pathLst>
            </a:custGeom>
            <a:grpFill/>
            <a:ln w="6350" cap="flat">
              <a:solidFill>
                <a:srgbClr val="1190D2"/>
              </a:solidFill>
              <a:prstDash val="solid"/>
              <a:miter/>
            </a:ln>
          </p:spPr>
          <p:txBody>
            <a:bodyPr rtlCol="0" anchor="ctr"/>
            <a:lstStyle/>
            <a:p>
              <a:endParaRPr lang="ru-RU"/>
            </a:p>
          </p:txBody>
        </p:sp>
        <p:sp>
          <p:nvSpPr>
            <p:cNvPr id="28" name="Полилиния: фигура 2059"/>
            <p:cNvSpPr/>
            <p:nvPr/>
          </p:nvSpPr>
          <p:spPr>
            <a:xfrm>
              <a:off x="5130328" y="176212"/>
              <a:ext cx="254124" cy="254124"/>
            </a:xfrm>
            <a:custGeom>
              <a:avLst/>
              <a:gdLst>
                <a:gd name="connsiteX0" fmla="*/ 254124 w 254124"/>
                <a:gd name="connsiteY0" fmla="*/ 127062 h 254124"/>
                <a:gd name="connsiteX1" fmla="*/ 127062 w 254124"/>
                <a:gd name="connsiteY1" fmla="*/ 254124 h 254124"/>
                <a:gd name="connsiteX2" fmla="*/ 0 w 254124"/>
                <a:gd name="connsiteY2" fmla="*/ 127062 h 254124"/>
                <a:gd name="connsiteX3" fmla="*/ 127062 w 254124"/>
                <a:gd name="connsiteY3" fmla="*/ 0 h 254124"/>
                <a:gd name="connsiteX4" fmla="*/ 254124 w 254124"/>
                <a:gd name="connsiteY4" fmla="*/ 127062 h 254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4" h="254124">
                  <a:moveTo>
                    <a:pt x="254124" y="127062"/>
                  </a:moveTo>
                  <a:cubicBezTo>
                    <a:pt x="254124" y="197243"/>
                    <a:pt x="197238" y="254124"/>
                    <a:pt x="127062" y="254124"/>
                  </a:cubicBezTo>
                  <a:cubicBezTo>
                    <a:pt x="56886" y="254124"/>
                    <a:pt x="0" y="197243"/>
                    <a:pt x="0" y="127062"/>
                  </a:cubicBezTo>
                  <a:cubicBezTo>
                    <a:pt x="0" y="56880"/>
                    <a:pt x="56886" y="0"/>
                    <a:pt x="127062" y="0"/>
                  </a:cubicBezTo>
                  <a:cubicBezTo>
                    <a:pt x="197238" y="0"/>
                    <a:pt x="254124" y="56880"/>
                    <a:pt x="254124" y="127062"/>
                  </a:cubicBezTo>
                  <a:close/>
                </a:path>
              </a:pathLst>
            </a:custGeom>
            <a:grpFill/>
            <a:ln w="6350" cap="flat">
              <a:solidFill>
                <a:srgbClr val="1190D2"/>
              </a:solidFill>
              <a:prstDash val="solid"/>
              <a:miter/>
            </a:ln>
          </p:spPr>
          <p:txBody>
            <a:bodyPr rtlCol="0" anchor="ctr"/>
            <a:lstStyle/>
            <a:p>
              <a:endParaRPr lang="ru-RU"/>
            </a:p>
          </p:txBody>
        </p:sp>
        <p:sp>
          <p:nvSpPr>
            <p:cNvPr id="29" name="Полилиния: фигура 2060"/>
            <p:cNvSpPr/>
            <p:nvPr/>
          </p:nvSpPr>
          <p:spPr>
            <a:xfrm>
              <a:off x="2843212" y="247125"/>
              <a:ext cx="4828356" cy="6429338"/>
            </a:xfrm>
            <a:custGeom>
              <a:avLst/>
              <a:gdLst>
                <a:gd name="connsiteX0" fmla="*/ 1815348 w 4828356"/>
                <a:gd name="connsiteY0" fmla="*/ 3985 h 6429337"/>
                <a:gd name="connsiteX1" fmla="*/ 0 w 4828356"/>
                <a:gd name="connsiteY1" fmla="*/ 2343266 h 6429337"/>
                <a:gd name="connsiteX2" fmla="*/ 2312529 w 4828356"/>
                <a:gd name="connsiteY2" fmla="*/ 6383838 h 6429337"/>
                <a:gd name="connsiteX3" fmla="*/ 2414178 w 4828356"/>
                <a:gd name="connsiteY3" fmla="*/ 6434663 h 6429337"/>
                <a:gd name="connsiteX4" fmla="*/ 2515828 w 4828356"/>
                <a:gd name="connsiteY4" fmla="*/ 6383838 h 6429337"/>
                <a:gd name="connsiteX5" fmla="*/ 4828357 w 4828356"/>
                <a:gd name="connsiteY5" fmla="*/ 2343266 h 6429337"/>
                <a:gd name="connsiteX6" fmla="*/ 3013009 w 4828356"/>
                <a:gd name="connsiteY6" fmla="*/ 3985 h 6429337"/>
                <a:gd name="connsiteX7" fmla="*/ 2858451 w 4828356"/>
                <a:gd name="connsiteY7" fmla="*/ 95658 h 6429337"/>
                <a:gd name="connsiteX8" fmla="*/ 2950177 w 4828356"/>
                <a:gd name="connsiteY8" fmla="*/ 250216 h 6429337"/>
                <a:gd name="connsiteX9" fmla="*/ 4574233 w 4828356"/>
                <a:gd name="connsiteY9" fmla="*/ 2343266 h 6429337"/>
                <a:gd name="connsiteX10" fmla="*/ 2414178 w 4828356"/>
                <a:gd name="connsiteY10" fmla="*/ 6095865 h 6429337"/>
                <a:gd name="connsiteX11" fmla="*/ 254124 w 4828356"/>
                <a:gd name="connsiteY11" fmla="*/ 2343266 h 6429337"/>
                <a:gd name="connsiteX12" fmla="*/ 1878180 w 4828356"/>
                <a:gd name="connsiteY12" fmla="*/ 250216 h 6429337"/>
                <a:gd name="connsiteX13" fmla="*/ 1969906 w 4828356"/>
                <a:gd name="connsiteY13" fmla="*/ 95658 h 6429337"/>
                <a:gd name="connsiteX14" fmla="*/ 1815348 w 4828356"/>
                <a:gd name="connsiteY14" fmla="*/ 3985 h 6429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28356" h="6429337">
                  <a:moveTo>
                    <a:pt x="1815348" y="3985"/>
                  </a:moveTo>
                  <a:cubicBezTo>
                    <a:pt x="746489" y="276821"/>
                    <a:pt x="0" y="1238766"/>
                    <a:pt x="0" y="2343266"/>
                  </a:cubicBezTo>
                  <a:cubicBezTo>
                    <a:pt x="0" y="3349940"/>
                    <a:pt x="345797" y="3761849"/>
                    <a:pt x="2312529" y="6383838"/>
                  </a:cubicBezTo>
                  <a:cubicBezTo>
                    <a:pt x="2336556" y="6415857"/>
                    <a:pt x="2374179" y="6434663"/>
                    <a:pt x="2414178" y="6434663"/>
                  </a:cubicBezTo>
                  <a:cubicBezTo>
                    <a:pt x="2454177" y="6434663"/>
                    <a:pt x="2491800" y="6415857"/>
                    <a:pt x="2515828" y="6383838"/>
                  </a:cubicBezTo>
                  <a:cubicBezTo>
                    <a:pt x="4482214" y="3762345"/>
                    <a:pt x="4828357" y="3349584"/>
                    <a:pt x="4828357" y="2343266"/>
                  </a:cubicBezTo>
                  <a:cubicBezTo>
                    <a:pt x="4828357" y="1238766"/>
                    <a:pt x="4081867" y="276821"/>
                    <a:pt x="3013009" y="3985"/>
                  </a:cubicBezTo>
                  <a:cubicBezTo>
                    <a:pt x="2945005" y="-13338"/>
                    <a:pt x="2875820" y="27660"/>
                    <a:pt x="2858451" y="95658"/>
                  </a:cubicBezTo>
                  <a:cubicBezTo>
                    <a:pt x="2841132" y="163655"/>
                    <a:pt x="2882173" y="232846"/>
                    <a:pt x="2950177" y="250216"/>
                  </a:cubicBezTo>
                  <a:cubicBezTo>
                    <a:pt x="3906369" y="494266"/>
                    <a:pt x="4574233" y="1355016"/>
                    <a:pt x="4574233" y="2343266"/>
                  </a:cubicBezTo>
                  <a:cubicBezTo>
                    <a:pt x="4574233" y="3244517"/>
                    <a:pt x="4290821" y="3595271"/>
                    <a:pt x="2414178" y="6095865"/>
                  </a:cubicBezTo>
                  <a:cubicBezTo>
                    <a:pt x="538277" y="3596072"/>
                    <a:pt x="254124" y="3245355"/>
                    <a:pt x="254124" y="2343266"/>
                  </a:cubicBezTo>
                  <a:cubicBezTo>
                    <a:pt x="254124" y="1355016"/>
                    <a:pt x="921994" y="494266"/>
                    <a:pt x="1878180" y="250216"/>
                  </a:cubicBezTo>
                  <a:cubicBezTo>
                    <a:pt x="1946234" y="232846"/>
                    <a:pt x="1987224" y="163655"/>
                    <a:pt x="1969906" y="95658"/>
                  </a:cubicBezTo>
                  <a:cubicBezTo>
                    <a:pt x="1952537" y="27660"/>
                    <a:pt x="1883351" y="-13387"/>
                    <a:pt x="1815348" y="3985"/>
                  </a:cubicBezTo>
                  <a:close/>
                </a:path>
              </a:pathLst>
            </a:custGeom>
            <a:grpFill/>
            <a:ln w="6350" cap="flat">
              <a:solidFill>
                <a:srgbClr val="1190D2"/>
              </a:solidFill>
              <a:prstDash val="solid"/>
              <a:miter/>
            </a:ln>
          </p:spPr>
          <p:txBody>
            <a:bodyPr rtlCol="0" anchor="ctr"/>
            <a:lstStyle/>
            <a:p>
              <a:endParaRPr lang="ru-RU"/>
            </a:p>
          </p:txBody>
        </p:sp>
      </p:grpSp>
    </p:spTree>
  </p:cSld>
  <p:clrMapOvr>
    <a:masterClrMapping/>
  </p:clrMapOvr>
  <p:hf hdr="0" ftr="0" dt="0"/>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44_QA">
    <p:spTree>
      <p:nvGrpSpPr>
        <p:cNvPr id="1" name=""/>
        <p:cNvGrpSpPr/>
        <p:nvPr/>
      </p:nvGrpSpPr>
      <p:grpSpPr>
        <a:xfrm>
          <a:off x="0" y="0"/>
          <a:ext cx="0" cy="0"/>
          <a:chOff x="0" y="0"/>
          <a:chExt cx="0" cy="0"/>
        </a:xfrm>
      </p:grpSpPr>
      <p:pic>
        <p:nvPicPr>
          <p:cNvPr id="2" name="Рисунок 1"/>
          <p:cNvPicPr>
            <a:picLocks noChangeAspect="1"/>
          </p:cNvPicPr>
          <p:nvPr userDrawn="1"/>
        </p:nvPicPr>
        <p:blipFill>
          <a:blip/>
          <a:stretch>
            <a:fillRect/>
          </a:stretch>
        </p:blipFill>
        <p:spPr>
          <a:xfrm>
            <a:off x="0" y="0"/>
            <a:ext cx="12192000" cy="6874016"/>
          </a:xfrm>
          <a:prstGeom prst="rect">
            <a:avLst/>
          </a:prstGeom>
        </p:spPr>
      </p:pic>
      <p:sp>
        <p:nvSpPr>
          <p:cNvPr id="3" name="Полилиния 2"/>
          <p:cNvSpPr/>
          <p:nvPr userDrawn="1"/>
        </p:nvSpPr>
        <p:spPr>
          <a:xfrm>
            <a:off x="7750195" y="4578447"/>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4" name="Полилиния 3"/>
          <p:cNvSpPr/>
          <p:nvPr userDrawn="1"/>
        </p:nvSpPr>
        <p:spPr>
          <a:xfrm>
            <a:off x="7750195" y="342785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 name="Полилиния 5"/>
          <p:cNvSpPr/>
          <p:nvPr userDrawn="1"/>
        </p:nvSpPr>
        <p:spPr>
          <a:xfrm>
            <a:off x="7750195" y="2698326"/>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 name="Полилиния 6"/>
          <p:cNvSpPr/>
          <p:nvPr userDrawn="1"/>
        </p:nvSpPr>
        <p:spPr>
          <a:xfrm>
            <a:off x="7750195" y="27411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8" name="TextBox 7"/>
          <p:cNvSpPr txBox="1"/>
          <p:nvPr userDrawn="1"/>
        </p:nvSpPr>
        <p:spPr>
          <a:xfrm>
            <a:off x="690465" y="4023601"/>
            <a:ext cx="7190357" cy="1372940"/>
          </a:xfrm>
          <a:prstGeom prst="rect">
            <a:avLst/>
          </a:prstGeom>
          <a:noFill/>
        </p:spPr>
        <p:txBody>
          <a:bodyPr wrap="square" rtlCol="0">
            <a:spAutoFit/>
          </a:bodyPr>
          <a:lstStyle/>
          <a:p>
            <a:pPr>
              <a:lnSpc>
                <a:spcPts val="5480"/>
              </a:lnSpc>
            </a:pPr>
            <a:r>
              <a:rPr lang="en-US" sz="23900" b="1" dirty="0">
                <a:solidFill>
                  <a:schemeClr val="bg1"/>
                </a:solidFill>
                <a:latin typeface="Gilroy" pitchFamily="2" charset="0"/>
                <a:ea typeface="Montserrat" charset="0"/>
                <a:cs typeface="Montserrat" charset="0"/>
              </a:rPr>
              <a:t>Q</a:t>
            </a:r>
            <a:r>
              <a:rPr lang="ru-RU" sz="11500" b="1" dirty="0">
                <a:solidFill>
                  <a:schemeClr val="bg1"/>
                </a:solidFill>
                <a:latin typeface="ROBOTO LIGHT2001047 LIGHT" pitchFamily="2" charset="0"/>
                <a:ea typeface="Montserrat" charset="0"/>
                <a:cs typeface="Montserrat" charset="0"/>
              </a:rPr>
              <a:t>    </a:t>
            </a:r>
            <a:r>
              <a:rPr lang="en-US" sz="23900" b="1" dirty="0">
                <a:solidFill>
                  <a:schemeClr val="bg1"/>
                </a:solidFill>
                <a:latin typeface="Gilroy" pitchFamily="2" charset="0"/>
                <a:ea typeface="Montserrat" charset="0"/>
                <a:cs typeface="Montserrat" charset="0"/>
              </a:rPr>
              <a:t>A</a:t>
            </a:r>
            <a:endParaRPr lang="en-US" sz="16600" b="1" dirty="0">
              <a:solidFill>
                <a:schemeClr val="bg1"/>
              </a:solidFill>
              <a:latin typeface="Gilroy" pitchFamily="2" charset="0"/>
              <a:ea typeface="Montserrat" charset="0"/>
              <a:cs typeface="Montserrat" charset="0"/>
            </a:endParaRPr>
          </a:p>
        </p:txBody>
      </p:sp>
      <p:sp>
        <p:nvSpPr>
          <p:cNvPr id="9" name="Полилиния 8"/>
          <p:cNvSpPr/>
          <p:nvPr userDrawn="1"/>
        </p:nvSpPr>
        <p:spPr>
          <a:xfrm>
            <a:off x="7076507" y="817133"/>
            <a:ext cx="4648721" cy="269554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chemeClr val="bg1">
                  <a:alpha val="6000"/>
                </a:schemeClr>
              </a:gs>
              <a:gs pos="100000">
                <a:schemeClr val="bg1">
                  <a:alpha val="27571"/>
                </a:schemeClr>
              </a:gs>
            </a:gsLst>
            <a:lin ang="5400000" scaled="1"/>
          </a:gradFill>
          <a:ln w="6243" cap="flat">
            <a:noFill/>
            <a:prstDash val="solid"/>
            <a:miter/>
          </a:ln>
          <a:effectLst>
            <a:softEdge rad="321815"/>
          </a:effectLst>
        </p:spPr>
        <p:txBody>
          <a:bodyPr rtlCol="0" anchor="ctr"/>
          <a:lstStyle/>
          <a:p>
            <a:endParaRPr lang="ru-RU"/>
          </a:p>
        </p:txBody>
      </p:sp>
      <p:sp>
        <p:nvSpPr>
          <p:cNvPr id="10" name="Рисунок 7"/>
          <p:cNvSpPr/>
          <p:nvPr userDrawn="1"/>
        </p:nvSpPr>
        <p:spPr>
          <a:xfrm>
            <a:off x="3279245" y="3221198"/>
            <a:ext cx="1203815" cy="1401530"/>
          </a:xfrm>
          <a:custGeom>
            <a:avLst/>
            <a:gdLst>
              <a:gd name="connsiteX0" fmla="*/ 832625 w 1711404"/>
              <a:gd name="connsiteY0" fmla="*/ 884523 h 1992485"/>
              <a:gd name="connsiteX1" fmla="*/ 1178783 w 1711404"/>
              <a:gd name="connsiteY1" fmla="*/ 1303702 h 1992485"/>
              <a:gd name="connsiteX2" fmla="*/ 1189860 w 1711404"/>
              <a:gd name="connsiteY2" fmla="*/ 1291699 h 1992485"/>
              <a:gd name="connsiteX3" fmla="*/ 1296015 w 1711404"/>
              <a:gd name="connsiteY3" fmla="*/ 1171670 h 1992485"/>
              <a:gd name="connsiteX4" fmla="*/ 1392016 w 1711404"/>
              <a:gd name="connsiteY4" fmla="*/ 1053487 h 1992485"/>
              <a:gd name="connsiteX5" fmla="*/ 1581249 w 1711404"/>
              <a:gd name="connsiteY5" fmla="*/ 1248304 h 1992485"/>
              <a:gd name="connsiteX6" fmla="*/ 1489864 w 1711404"/>
              <a:gd name="connsiteY6" fmla="*/ 1364640 h 1992485"/>
              <a:gd name="connsiteX7" fmla="*/ 1355093 w 1711404"/>
              <a:gd name="connsiteY7" fmla="*/ 1516985 h 1992485"/>
              <a:gd name="connsiteX8" fmla="*/ 1711405 w 1711404"/>
              <a:gd name="connsiteY8" fmla="*/ 1957400 h 1992485"/>
              <a:gd name="connsiteX9" fmla="*/ 1349555 w 1711404"/>
              <a:gd name="connsiteY9" fmla="*/ 1957400 h 1992485"/>
              <a:gd name="connsiteX10" fmla="*/ 1157552 w 1711404"/>
              <a:gd name="connsiteY10" fmla="*/ 1721958 h 1992485"/>
              <a:gd name="connsiteX11" fmla="*/ 608315 w 1711404"/>
              <a:gd name="connsiteY11" fmla="*/ 1992485 h 1992485"/>
              <a:gd name="connsiteX12" fmla="*/ 174464 w 1711404"/>
              <a:gd name="connsiteY12" fmla="*/ 1829061 h 1992485"/>
              <a:gd name="connsiteX13" fmla="*/ 0 w 1711404"/>
              <a:gd name="connsiteY13" fmla="*/ 1422808 h 1992485"/>
              <a:gd name="connsiteX14" fmla="*/ 276926 w 1711404"/>
              <a:gd name="connsiteY14" fmla="*/ 944538 h 1992485"/>
              <a:gd name="connsiteX15" fmla="*/ 402466 w 1711404"/>
              <a:gd name="connsiteY15" fmla="*/ 858671 h 1992485"/>
              <a:gd name="connsiteX16" fmla="*/ 410774 w 1711404"/>
              <a:gd name="connsiteY16" fmla="*/ 852208 h 1992485"/>
              <a:gd name="connsiteX17" fmla="*/ 428313 w 1711404"/>
              <a:gd name="connsiteY17" fmla="*/ 838358 h 1992485"/>
              <a:gd name="connsiteX18" fmla="*/ 237234 w 1711404"/>
              <a:gd name="connsiteY18" fmla="*/ 438568 h 1992485"/>
              <a:gd name="connsiteX19" fmla="*/ 364620 w 1711404"/>
              <a:gd name="connsiteY19" fmla="*/ 121876 h 1992485"/>
              <a:gd name="connsiteX20" fmla="*/ 698778 w 1711404"/>
              <a:gd name="connsiteY20" fmla="*/ 0 h 1992485"/>
              <a:gd name="connsiteX21" fmla="*/ 1026474 w 1711404"/>
              <a:gd name="connsiteY21" fmla="*/ 118183 h 1992485"/>
              <a:gd name="connsiteX22" fmla="*/ 1155706 w 1711404"/>
              <a:gd name="connsiteY22" fmla="*/ 417332 h 1992485"/>
              <a:gd name="connsiteX23" fmla="*/ 1084628 w 1711404"/>
              <a:gd name="connsiteY23" fmla="*/ 642618 h 1992485"/>
              <a:gd name="connsiteX24" fmla="*/ 832625 w 1711404"/>
              <a:gd name="connsiteY24" fmla="*/ 884523 h 1992485"/>
              <a:gd name="connsiteX25" fmla="*/ 601853 w 1711404"/>
              <a:gd name="connsiteY25" fmla="*/ 1047947 h 1992485"/>
              <a:gd name="connsiteX26" fmla="*/ 585238 w 1711404"/>
              <a:gd name="connsiteY26" fmla="*/ 1059027 h 1992485"/>
              <a:gd name="connsiteX27" fmla="*/ 342466 w 1711404"/>
              <a:gd name="connsiteY27" fmla="*/ 1257537 h 1992485"/>
              <a:gd name="connsiteX28" fmla="*/ 278773 w 1711404"/>
              <a:gd name="connsiteY28" fmla="*/ 1415422 h 1992485"/>
              <a:gd name="connsiteX29" fmla="*/ 374774 w 1711404"/>
              <a:gd name="connsiteY29" fmla="*/ 1635167 h 1992485"/>
              <a:gd name="connsiteX30" fmla="*/ 594469 w 1711404"/>
              <a:gd name="connsiteY30" fmla="*/ 1731191 h 1992485"/>
              <a:gd name="connsiteX31" fmla="*/ 982165 w 1711404"/>
              <a:gd name="connsiteY31" fmla="*/ 1510522 h 1992485"/>
              <a:gd name="connsiteX32" fmla="*/ 601853 w 1711404"/>
              <a:gd name="connsiteY32" fmla="*/ 1047947 h 1992485"/>
              <a:gd name="connsiteX33" fmla="*/ 663700 w 1711404"/>
              <a:gd name="connsiteY33" fmla="*/ 679550 h 1992485"/>
              <a:gd name="connsiteX34" fmla="*/ 687701 w 1711404"/>
              <a:gd name="connsiteY34" fmla="*/ 662007 h 1992485"/>
              <a:gd name="connsiteX35" fmla="*/ 788317 w 1711404"/>
              <a:gd name="connsiteY35" fmla="*/ 581680 h 1992485"/>
              <a:gd name="connsiteX36" fmla="*/ 845549 w 1711404"/>
              <a:gd name="connsiteY36" fmla="*/ 523512 h 1992485"/>
              <a:gd name="connsiteX37" fmla="*/ 883395 w 1711404"/>
              <a:gd name="connsiteY37" fmla="*/ 409946 h 1992485"/>
              <a:gd name="connsiteX38" fmla="*/ 832625 w 1711404"/>
              <a:gd name="connsiteY38" fmla="*/ 286224 h 1992485"/>
              <a:gd name="connsiteX39" fmla="*/ 695085 w 1711404"/>
              <a:gd name="connsiteY39" fmla="*/ 239135 h 1992485"/>
              <a:gd name="connsiteX40" fmla="*/ 563084 w 1711404"/>
              <a:gd name="connsiteY40" fmla="*/ 288070 h 1992485"/>
              <a:gd name="connsiteX41" fmla="*/ 509545 w 1711404"/>
              <a:gd name="connsiteY41" fmla="*/ 406253 h 1992485"/>
              <a:gd name="connsiteX42" fmla="*/ 576930 w 1711404"/>
              <a:gd name="connsiteY42" fmla="*/ 573370 h 1992485"/>
              <a:gd name="connsiteX43" fmla="*/ 648931 w 1711404"/>
              <a:gd name="connsiteY43" fmla="*/ 661084 h 1992485"/>
              <a:gd name="connsiteX44" fmla="*/ 663700 w 1711404"/>
              <a:gd name="connsiteY44" fmla="*/ 679550 h 19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711404" h="1992485">
                <a:moveTo>
                  <a:pt x="832625" y="884523"/>
                </a:moveTo>
                <a:lnTo>
                  <a:pt x="1178783" y="1303702"/>
                </a:lnTo>
                <a:lnTo>
                  <a:pt x="1189860" y="1291699"/>
                </a:lnTo>
                <a:cubicBezTo>
                  <a:pt x="1227707" y="1251074"/>
                  <a:pt x="1262784" y="1211372"/>
                  <a:pt x="1296015" y="1171670"/>
                </a:cubicBezTo>
                <a:cubicBezTo>
                  <a:pt x="1329247" y="1132891"/>
                  <a:pt x="1361555" y="1093189"/>
                  <a:pt x="1392016" y="1053487"/>
                </a:cubicBezTo>
                <a:lnTo>
                  <a:pt x="1581249" y="1248304"/>
                </a:lnTo>
                <a:cubicBezTo>
                  <a:pt x="1558172" y="1281543"/>
                  <a:pt x="1527711" y="1320322"/>
                  <a:pt x="1489864" y="1364640"/>
                </a:cubicBezTo>
                <a:cubicBezTo>
                  <a:pt x="1452017" y="1408958"/>
                  <a:pt x="1406786" y="1459740"/>
                  <a:pt x="1355093" y="1516985"/>
                </a:cubicBezTo>
                <a:lnTo>
                  <a:pt x="1711405" y="1957400"/>
                </a:lnTo>
                <a:lnTo>
                  <a:pt x="1349555" y="1957400"/>
                </a:lnTo>
                <a:lnTo>
                  <a:pt x="1157552" y="1721958"/>
                </a:lnTo>
                <a:cubicBezTo>
                  <a:pt x="981242" y="1901078"/>
                  <a:pt x="798471" y="1992485"/>
                  <a:pt x="608315" y="1992485"/>
                </a:cubicBezTo>
                <a:cubicBezTo>
                  <a:pt x="437544" y="1992485"/>
                  <a:pt x="293542" y="1938010"/>
                  <a:pt x="174464" y="1829061"/>
                </a:cubicBezTo>
                <a:cubicBezTo>
                  <a:pt x="58155" y="1719188"/>
                  <a:pt x="0" y="1583463"/>
                  <a:pt x="0" y="1422808"/>
                </a:cubicBezTo>
                <a:cubicBezTo>
                  <a:pt x="0" y="1230761"/>
                  <a:pt x="92309" y="1071030"/>
                  <a:pt x="276926" y="944538"/>
                </a:cubicBezTo>
                <a:lnTo>
                  <a:pt x="402466" y="858671"/>
                </a:lnTo>
                <a:cubicBezTo>
                  <a:pt x="404313" y="857747"/>
                  <a:pt x="407082" y="855901"/>
                  <a:pt x="410774" y="852208"/>
                </a:cubicBezTo>
                <a:cubicBezTo>
                  <a:pt x="414466" y="848514"/>
                  <a:pt x="420928" y="843898"/>
                  <a:pt x="428313" y="838358"/>
                </a:cubicBezTo>
                <a:cubicBezTo>
                  <a:pt x="300927" y="702633"/>
                  <a:pt x="237234" y="569677"/>
                  <a:pt x="237234" y="438568"/>
                </a:cubicBezTo>
                <a:cubicBezTo>
                  <a:pt x="237234" y="309306"/>
                  <a:pt x="279696" y="203126"/>
                  <a:pt x="364620" y="121876"/>
                </a:cubicBezTo>
                <a:cubicBezTo>
                  <a:pt x="451390" y="40625"/>
                  <a:pt x="562160" y="0"/>
                  <a:pt x="698778" y="0"/>
                </a:cubicBezTo>
                <a:cubicBezTo>
                  <a:pt x="830779" y="0"/>
                  <a:pt x="939703" y="39702"/>
                  <a:pt x="1026474" y="118183"/>
                </a:cubicBezTo>
                <a:cubicBezTo>
                  <a:pt x="1113244" y="197587"/>
                  <a:pt x="1155706" y="297303"/>
                  <a:pt x="1155706" y="417332"/>
                </a:cubicBezTo>
                <a:cubicBezTo>
                  <a:pt x="1155706" y="500429"/>
                  <a:pt x="1131706" y="575217"/>
                  <a:pt x="1084628" y="642618"/>
                </a:cubicBezTo>
                <a:cubicBezTo>
                  <a:pt x="1038474" y="710019"/>
                  <a:pt x="954473" y="790346"/>
                  <a:pt x="832625" y="884523"/>
                </a:cubicBezTo>
                <a:close/>
                <a:moveTo>
                  <a:pt x="601853" y="1047947"/>
                </a:moveTo>
                <a:lnTo>
                  <a:pt x="585238" y="1059027"/>
                </a:lnTo>
                <a:cubicBezTo>
                  <a:pt x="466159" y="1141201"/>
                  <a:pt x="385851" y="1207679"/>
                  <a:pt x="342466" y="1257537"/>
                </a:cubicBezTo>
                <a:cubicBezTo>
                  <a:pt x="300004" y="1307395"/>
                  <a:pt x="278773" y="1360023"/>
                  <a:pt x="278773" y="1415422"/>
                </a:cubicBezTo>
                <a:cubicBezTo>
                  <a:pt x="278773" y="1494826"/>
                  <a:pt x="311081" y="1568690"/>
                  <a:pt x="374774" y="1635167"/>
                </a:cubicBezTo>
                <a:cubicBezTo>
                  <a:pt x="441236" y="1698875"/>
                  <a:pt x="514160" y="1731191"/>
                  <a:pt x="594469" y="1731191"/>
                </a:cubicBezTo>
                <a:cubicBezTo>
                  <a:pt x="707085" y="1731191"/>
                  <a:pt x="835395" y="1657327"/>
                  <a:pt x="982165" y="1510522"/>
                </a:cubicBezTo>
                <a:lnTo>
                  <a:pt x="601853" y="1047947"/>
                </a:lnTo>
                <a:close/>
                <a:moveTo>
                  <a:pt x="663700" y="679550"/>
                </a:moveTo>
                <a:lnTo>
                  <a:pt x="687701" y="662007"/>
                </a:lnTo>
                <a:cubicBezTo>
                  <a:pt x="728316" y="631538"/>
                  <a:pt x="762471" y="604763"/>
                  <a:pt x="788317" y="581680"/>
                </a:cubicBezTo>
                <a:cubicBezTo>
                  <a:pt x="815087" y="558598"/>
                  <a:pt x="833548" y="539208"/>
                  <a:pt x="845549" y="523512"/>
                </a:cubicBezTo>
                <a:cubicBezTo>
                  <a:pt x="870472" y="493043"/>
                  <a:pt x="883395" y="455188"/>
                  <a:pt x="883395" y="409946"/>
                </a:cubicBezTo>
                <a:cubicBezTo>
                  <a:pt x="883395" y="359164"/>
                  <a:pt x="866779" y="318539"/>
                  <a:pt x="832625" y="286224"/>
                </a:cubicBezTo>
                <a:cubicBezTo>
                  <a:pt x="798471" y="254831"/>
                  <a:pt x="753240" y="239135"/>
                  <a:pt x="695085" y="239135"/>
                </a:cubicBezTo>
                <a:cubicBezTo>
                  <a:pt x="642469" y="239135"/>
                  <a:pt x="599084" y="255755"/>
                  <a:pt x="563084" y="288070"/>
                </a:cubicBezTo>
                <a:cubicBezTo>
                  <a:pt x="527083" y="318539"/>
                  <a:pt x="509545" y="358241"/>
                  <a:pt x="509545" y="406253"/>
                </a:cubicBezTo>
                <a:cubicBezTo>
                  <a:pt x="509545" y="462574"/>
                  <a:pt x="531699" y="518896"/>
                  <a:pt x="576930" y="573370"/>
                </a:cubicBezTo>
                <a:lnTo>
                  <a:pt x="648931" y="661084"/>
                </a:lnTo>
                <a:cubicBezTo>
                  <a:pt x="651700" y="665701"/>
                  <a:pt x="656316" y="671240"/>
                  <a:pt x="663700" y="679550"/>
                </a:cubicBezTo>
                <a:close/>
              </a:path>
            </a:pathLst>
          </a:custGeom>
          <a:gradFill>
            <a:gsLst>
              <a:gs pos="0">
                <a:srgbClr val="3471DD"/>
              </a:gs>
              <a:gs pos="100000">
                <a:schemeClr val="bg1"/>
              </a:gs>
            </a:gsLst>
            <a:lin ang="10800000" scaled="1"/>
          </a:gradFill>
          <a:ln w="9231" cap="flat">
            <a:noFill/>
            <a:prstDash val="solid"/>
            <a:miter/>
          </a:ln>
        </p:spPr>
        <p:txBody>
          <a:bodyPr rtlCol="0" anchor="ctr"/>
          <a:lstStyle/>
          <a:p>
            <a:endParaRPr lang="ru-RU"/>
          </a:p>
        </p:txBody>
      </p:sp>
      <p:pic>
        <p:nvPicPr>
          <p:cNvPr id="11" name="Рисунок 10"/>
          <p:cNvPicPr>
            <a:picLocks noChangeAspect="1"/>
          </p:cNvPicPr>
          <p:nvPr userDrawn="1"/>
        </p:nvPicPr>
        <p:blipFill>
          <a:blip/>
          <a:stretch>
            <a:fillRect/>
          </a:stretch>
        </p:blipFill>
        <p:spPr>
          <a:xfrm>
            <a:off x="952317" y="653648"/>
            <a:ext cx="3051206" cy="908693"/>
          </a:xfrm>
          <a:prstGeom prst="rect">
            <a:avLst/>
          </a:prstGeom>
        </p:spPr>
      </p:pic>
      <p:sp>
        <p:nvSpPr>
          <p:cNvPr id="90" name="Рисунок 88"/>
          <p:cNvSpPr>
            <a:spLocks noChangeAspect="1"/>
          </p:cNvSpPr>
          <p:nvPr/>
        </p:nvSpPr>
        <p:spPr>
          <a:xfrm>
            <a:off x="7728438" y="5562475"/>
            <a:ext cx="3291246" cy="131935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Tree>
  </p:cSld>
  <p:clrMapOvr>
    <a:masterClrMapping/>
  </p:clrMapOvr>
  <p:hf hdr="0" ftr="0" dt="0"/>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45_Спасибо за внимание">
    <p:spTree>
      <p:nvGrpSpPr>
        <p:cNvPr id="1" name=""/>
        <p:cNvGrpSpPr/>
        <p:nvPr/>
      </p:nvGrpSpPr>
      <p:grpSpPr>
        <a:xfrm>
          <a:off x="0" y="0"/>
          <a:ext cx="0" cy="0"/>
          <a:chOff x="0" y="0"/>
          <a:chExt cx="0" cy="0"/>
        </a:xfrm>
      </p:grpSpPr>
      <p:pic>
        <p:nvPicPr>
          <p:cNvPr id="3" name="Рисунок 2"/>
          <p:cNvPicPr>
            <a:picLocks noChangeAspect="1"/>
          </p:cNvPicPr>
          <p:nvPr userDrawn="1"/>
        </p:nvPicPr>
        <p:blipFill>
          <a:blip/>
          <a:stretch>
            <a:fillRect/>
          </a:stretch>
        </p:blipFill>
        <p:spPr>
          <a:xfrm>
            <a:off x="0" y="-8008"/>
            <a:ext cx="12192000" cy="6874016"/>
          </a:xfrm>
          <a:prstGeom prst="rect">
            <a:avLst/>
          </a:prstGeom>
        </p:spPr>
      </p:pic>
      <p:sp>
        <p:nvSpPr>
          <p:cNvPr id="4" name="Полилиния 3"/>
          <p:cNvSpPr/>
          <p:nvPr userDrawn="1"/>
        </p:nvSpPr>
        <p:spPr>
          <a:xfrm>
            <a:off x="435569" y="-7828"/>
            <a:ext cx="6567923" cy="6306749"/>
          </a:xfrm>
          <a:custGeom>
            <a:avLst/>
            <a:gdLst>
              <a:gd name="connsiteX0" fmla="*/ 376830 w 6567923"/>
              <a:gd name="connsiteY0" fmla="*/ 4749998 h 6306749"/>
              <a:gd name="connsiteX1" fmla="*/ 2909098 w 6567923"/>
              <a:gd name="connsiteY1" fmla="*/ 6206464 h 6306749"/>
              <a:gd name="connsiteX2" fmla="*/ 3658890 w 6567923"/>
              <a:gd name="connsiteY2" fmla="*/ 6206464 h 6306749"/>
              <a:gd name="connsiteX3" fmla="*/ 6191159 w 6567923"/>
              <a:gd name="connsiteY3" fmla="*/ 4750541 h 6306749"/>
              <a:gd name="connsiteX4" fmla="*/ 6567866 w 6567923"/>
              <a:gd name="connsiteY4" fmla="*/ 4099122 h 6306749"/>
              <a:gd name="connsiteX5" fmla="*/ 6567866 w 6567923"/>
              <a:gd name="connsiteY5" fmla="*/ -117 h 6306749"/>
              <a:gd name="connsiteX6" fmla="*/ -58 w 6567923"/>
              <a:gd name="connsiteY6" fmla="*/ -117 h 6306749"/>
              <a:gd name="connsiteX7" fmla="*/ -58 w 6567923"/>
              <a:gd name="connsiteY7" fmla="*/ 4099122 h 6306749"/>
              <a:gd name="connsiteX8" fmla="*/ 376830 w 6567923"/>
              <a:gd name="connsiteY8" fmla="*/ 4749998 h 630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7923" h="6306749">
                <a:moveTo>
                  <a:pt x="376830" y="4749998"/>
                </a:moveTo>
                <a:lnTo>
                  <a:pt x="2909098" y="6206464"/>
                </a:lnTo>
                <a:cubicBezTo>
                  <a:pt x="3141154" y="6340022"/>
                  <a:pt x="3426833" y="6340022"/>
                  <a:pt x="3658890" y="6206464"/>
                </a:cubicBezTo>
                <a:lnTo>
                  <a:pt x="6191159" y="4750541"/>
                </a:lnTo>
                <a:cubicBezTo>
                  <a:pt x="6424418" y="4616463"/>
                  <a:pt x="6568106" y="4367992"/>
                  <a:pt x="6567866" y="4099122"/>
                </a:cubicBezTo>
                <a:lnTo>
                  <a:pt x="6567866" y="-117"/>
                </a:lnTo>
                <a:lnTo>
                  <a:pt x="-58" y="-117"/>
                </a:lnTo>
                <a:lnTo>
                  <a:pt x="-58" y="4099122"/>
                </a:lnTo>
                <a:cubicBezTo>
                  <a:pt x="-103" y="4367845"/>
                  <a:pt x="143642" y="4616090"/>
                  <a:pt x="376830" y="4749998"/>
                </a:cubicBezTo>
                <a:close/>
              </a:path>
            </a:pathLst>
          </a:custGeom>
          <a:solidFill>
            <a:schemeClr val="bg1"/>
          </a:solidFill>
          <a:ln w="18106" cap="flat">
            <a:noFill/>
            <a:prstDash val="solid"/>
            <a:miter/>
          </a:ln>
        </p:spPr>
        <p:txBody>
          <a:bodyPr rtlCol="0" anchor="ctr"/>
          <a:lstStyle/>
          <a:p>
            <a:endParaRPr lang="ru-RU">
              <a:solidFill>
                <a:srgbClr val="16229A"/>
              </a:solidFill>
            </a:endParaRPr>
          </a:p>
        </p:txBody>
      </p:sp>
      <p:sp>
        <p:nvSpPr>
          <p:cNvPr id="5" name="Полилиния 4"/>
          <p:cNvSpPr/>
          <p:nvPr userDrawn="1"/>
        </p:nvSpPr>
        <p:spPr>
          <a:xfrm>
            <a:off x="3070159" y="4401637"/>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 name="Полилиния 6"/>
          <p:cNvSpPr/>
          <p:nvPr userDrawn="1"/>
        </p:nvSpPr>
        <p:spPr>
          <a:xfrm>
            <a:off x="3070159" y="4622863"/>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9" name="Полилиния 8"/>
          <p:cNvSpPr/>
          <p:nvPr userDrawn="1"/>
        </p:nvSpPr>
        <p:spPr>
          <a:xfrm>
            <a:off x="3070159" y="3176329"/>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pic>
        <p:nvPicPr>
          <p:cNvPr id="10" name="Picture 2"/>
          <p:cNvPicPr>
            <a:picLocks noChangeAspect="1" noChangeArrowheads="1"/>
          </p:cNvPicPr>
          <p:nvPr userDrawn="1"/>
        </p:nvPicPr>
        <p:blipFill>
          <a:blip/>
          <a:srcRect/>
          <a:stretch>
            <a:fillRect/>
          </a:stretch>
        </p:blipFill>
        <p:spPr bwMode="auto">
          <a:xfrm>
            <a:off x="2695824" y="-8008"/>
            <a:ext cx="9496175" cy="6857820"/>
          </a:xfrm>
          <a:prstGeom prst="rect">
            <a:avLst/>
          </a:prstGeom>
          <a:noFill/>
          <a:extLst>
            <a:ext uri="{909E8E84-426E-40DD-AFC4-6F175D3DCCD1}">
              <a14:hiddenFill xmlns:a14="http://schemas.microsoft.com/office/drawing/2010/main">
                <a:solidFill>
                  <a:srgbClr val="FFFFFF"/>
                </a:solidFill>
              </a14:hiddenFill>
            </a:ext>
          </a:extLst>
        </p:spPr>
      </p:pic>
      <p:pic>
        <p:nvPicPr>
          <p:cNvPr id="13" name="Рисунок 12"/>
          <p:cNvPicPr>
            <a:picLocks noChangeAspect="1"/>
          </p:cNvPicPr>
          <p:nvPr userDrawn="1"/>
        </p:nvPicPr>
        <p:blipFill>
          <a:blip/>
          <a:stretch>
            <a:fillRect/>
          </a:stretch>
        </p:blipFill>
        <p:spPr>
          <a:xfrm>
            <a:off x="952317" y="645640"/>
            <a:ext cx="3051206" cy="908693"/>
          </a:xfrm>
          <a:prstGeom prst="rect">
            <a:avLst/>
          </a:prstGeom>
        </p:spPr>
      </p:pic>
      <p:sp>
        <p:nvSpPr>
          <p:cNvPr id="6" name="TextBox 5"/>
          <p:cNvSpPr txBox="1"/>
          <p:nvPr userDrawn="1"/>
        </p:nvSpPr>
        <p:spPr>
          <a:xfrm>
            <a:off x="816582" y="2558358"/>
            <a:ext cx="4509568" cy="1406667"/>
          </a:xfrm>
          <a:prstGeom prst="rect">
            <a:avLst/>
          </a:prstGeom>
          <a:noFill/>
        </p:spPr>
        <p:txBody>
          <a:bodyPr wrap="none" rtlCol="0">
            <a:spAutoFit/>
          </a:bodyPr>
          <a:lstStyle/>
          <a:p>
            <a:pPr>
              <a:lnSpc>
                <a:spcPts val="5080"/>
              </a:lnSpc>
            </a:pPr>
            <a:r>
              <a:rPr lang="ru-RU" sz="5400" b="1" i="0" dirty="0">
                <a:solidFill>
                  <a:srgbClr val="1190D2"/>
                </a:solidFill>
                <a:latin typeface="Gilroy" pitchFamily="2" charset="0"/>
              </a:rPr>
              <a:t>Спасибо</a:t>
            </a:r>
            <a:endParaRPr lang="ru-RU" sz="5400" b="1" i="0" dirty="0">
              <a:solidFill>
                <a:srgbClr val="1190D2"/>
              </a:solidFill>
              <a:latin typeface="Gilroy" pitchFamily="2" charset="0"/>
            </a:endParaRPr>
          </a:p>
          <a:p>
            <a:pPr>
              <a:lnSpc>
                <a:spcPts val="5080"/>
              </a:lnSpc>
            </a:pPr>
            <a:r>
              <a:rPr lang="ru-RU" sz="5400" b="1" i="0" dirty="0">
                <a:solidFill>
                  <a:srgbClr val="1190D2"/>
                </a:solidFill>
                <a:latin typeface="Gilroy" pitchFamily="2" charset="0"/>
              </a:rPr>
              <a:t>за внимание!</a:t>
            </a:r>
            <a:endParaRPr lang="ru-RU" sz="5400" b="1" i="0" dirty="0">
              <a:solidFill>
                <a:srgbClr val="1190D2"/>
              </a:solidFill>
              <a:latin typeface="Gilroy" pitchFamily="2" charset="0"/>
            </a:endParaRPr>
          </a:p>
        </p:txBody>
      </p:sp>
    </p:spTree>
  </p:cSld>
  <p:clrMapOvr>
    <a:masterClrMapping/>
  </p:clrMapOvr>
  <p:hf hdr="0" ftr="0" dt="0"/>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42_детали">
    <p:spTree>
      <p:nvGrpSpPr>
        <p:cNvPr id="1" name=""/>
        <p:cNvGrpSpPr/>
        <p:nvPr/>
      </p:nvGrpSpPr>
      <p:grpSpPr>
        <a:xfrm>
          <a:off x="0" y="0"/>
          <a:ext cx="0" cy="0"/>
          <a:chOff x="0" y="0"/>
          <a:chExt cx="0" cy="0"/>
        </a:xfrm>
      </p:grpSpPr>
      <p:grpSp>
        <p:nvGrpSpPr>
          <p:cNvPr id="30" name="Группа 29"/>
          <p:cNvGrpSpPr/>
          <p:nvPr userDrawn="1"/>
        </p:nvGrpSpPr>
        <p:grpSpPr>
          <a:xfrm rot="10800000">
            <a:off x="1849327" y="1146545"/>
            <a:ext cx="1355851" cy="1596746"/>
            <a:chOff x="2779055" y="1541063"/>
            <a:chExt cx="1428164" cy="4565506"/>
          </a:xfrm>
        </p:grpSpPr>
        <p:sp>
          <p:nvSpPr>
            <p:cNvPr id="31" name="Прямоугольник 30"/>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Прямоугольник 36"/>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grpSp>
        <p:nvGrpSpPr>
          <p:cNvPr id="38" name="Группа 37"/>
          <p:cNvGrpSpPr/>
          <p:nvPr userDrawn="1"/>
        </p:nvGrpSpPr>
        <p:grpSpPr>
          <a:xfrm rot="5400000">
            <a:off x="5256713" y="414469"/>
            <a:ext cx="1355851" cy="11688919"/>
            <a:chOff x="2779055" y="1541063"/>
            <a:chExt cx="1428164" cy="4565506"/>
          </a:xfrm>
        </p:grpSpPr>
        <p:sp>
          <p:nvSpPr>
            <p:cNvPr id="39" name="Прямоугольник 38"/>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Прямоугольник 39"/>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grpSp>
        <p:nvGrpSpPr>
          <p:cNvPr id="3" name="Группа 2"/>
          <p:cNvGrpSpPr/>
          <p:nvPr userDrawn="1"/>
        </p:nvGrpSpPr>
        <p:grpSpPr>
          <a:xfrm rot="10800000">
            <a:off x="2625484" y="1056900"/>
            <a:ext cx="1355851" cy="4990789"/>
            <a:chOff x="2779055" y="1541063"/>
            <a:chExt cx="1428164" cy="4565506"/>
          </a:xfrm>
        </p:grpSpPr>
        <p:sp>
          <p:nvSpPr>
            <p:cNvPr id="4" name="Прямоугольник 3"/>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Прямоугольник 4"/>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7" name="Скругленный прямоугольник 6"/>
          <p:cNvSpPr/>
          <p:nvPr userDrawn="1"/>
        </p:nvSpPr>
        <p:spPr>
          <a:xfrm>
            <a:off x="594155" y="4465512"/>
            <a:ext cx="11160000" cy="972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4668981" y="2684264"/>
            <a:ext cx="7092000" cy="1548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0" name="Скругленный прямоугольник 9"/>
          <p:cNvSpPr/>
          <p:nvPr userDrawn="1"/>
        </p:nvSpPr>
        <p:spPr>
          <a:xfrm>
            <a:off x="8767481" y="1344797"/>
            <a:ext cx="2928555" cy="1080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41" name="Прямоугольник 40"/>
          <p:cNvSpPr/>
          <p:nvPr userDrawn="1"/>
        </p:nvSpPr>
        <p:spPr>
          <a:xfrm>
            <a:off x="496662" y="1151377"/>
            <a:ext cx="144000" cy="140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2" name="Прямоугольник 41"/>
          <p:cNvSpPr/>
          <p:nvPr userDrawn="1"/>
        </p:nvSpPr>
        <p:spPr>
          <a:xfrm>
            <a:off x="496662" y="4499995"/>
            <a:ext cx="144000" cy="68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3" name="Прямоугольник 42"/>
          <p:cNvSpPr/>
          <p:nvPr userDrawn="1"/>
        </p:nvSpPr>
        <p:spPr>
          <a:xfrm>
            <a:off x="496662" y="5516820"/>
            <a:ext cx="144000" cy="32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Прямоугольник 43"/>
          <p:cNvSpPr/>
          <p:nvPr userDrawn="1"/>
        </p:nvSpPr>
        <p:spPr>
          <a:xfrm>
            <a:off x="496662" y="2979170"/>
            <a:ext cx="144000" cy="1188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5" name="Прямоугольник 44"/>
          <p:cNvSpPr/>
          <p:nvPr userDrawn="1"/>
        </p:nvSpPr>
        <p:spPr>
          <a:xfrm>
            <a:off x="770281" y="1146545"/>
            <a:ext cx="144000" cy="136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6" name="Прямоугольник 45"/>
          <p:cNvSpPr/>
          <p:nvPr userDrawn="1"/>
        </p:nvSpPr>
        <p:spPr>
          <a:xfrm>
            <a:off x="770281" y="4495163"/>
            <a:ext cx="144000" cy="68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Прямоугольник 46"/>
          <p:cNvSpPr/>
          <p:nvPr userDrawn="1"/>
        </p:nvSpPr>
        <p:spPr>
          <a:xfrm>
            <a:off x="770281" y="5511988"/>
            <a:ext cx="144000" cy="32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8" name="Прямоугольник 47"/>
          <p:cNvSpPr/>
          <p:nvPr userDrawn="1"/>
        </p:nvSpPr>
        <p:spPr>
          <a:xfrm>
            <a:off x="770281" y="2974338"/>
            <a:ext cx="144000" cy="118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Скругленный прямоугольник 48"/>
          <p:cNvSpPr/>
          <p:nvPr userDrawn="1"/>
        </p:nvSpPr>
        <p:spPr>
          <a:xfrm>
            <a:off x="4668983" y="1227406"/>
            <a:ext cx="3852470" cy="503999"/>
          </a:xfrm>
          <a:prstGeom prst="roundRect">
            <a:avLst>
              <a:gd name="adj" fmla="val 50000"/>
            </a:avLst>
          </a:prstGeom>
          <a:noFill/>
          <a:ln w="25400">
            <a:gradFill flip="none" rotWithShape="1">
              <a:gsLst>
                <a:gs pos="0">
                  <a:srgbClr val="1190D2">
                    <a:alpha val="61227"/>
                  </a:srgbClr>
                </a:gs>
                <a:gs pos="100000">
                  <a:schemeClr val="bg1"/>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1" name="Скругленный прямоугольник 50"/>
          <p:cNvSpPr/>
          <p:nvPr userDrawn="1"/>
        </p:nvSpPr>
        <p:spPr>
          <a:xfrm>
            <a:off x="4668983" y="2054566"/>
            <a:ext cx="2078597" cy="468000"/>
          </a:xfrm>
          <a:prstGeom prst="roundRect">
            <a:avLst>
              <a:gd name="adj" fmla="val 50000"/>
            </a:avLst>
          </a:prstGeom>
          <a:noFill/>
          <a:ln w="25400">
            <a:gradFill flip="none" rotWithShape="1">
              <a:gsLst>
                <a:gs pos="0">
                  <a:srgbClr val="1190D2"/>
                </a:gs>
                <a:gs pos="100000">
                  <a:srgbClr val="16229A"/>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2" name="TextBox 51"/>
          <p:cNvSpPr txBox="1"/>
          <p:nvPr userDrawn="1"/>
        </p:nvSpPr>
        <p:spPr>
          <a:xfrm>
            <a:off x="4668983" y="966830"/>
            <a:ext cx="2284600" cy="276999"/>
          </a:xfrm>
          <a:prstGeom prst="rect">
            <a:avLst/>
          </a:prstGeom>
          <a:noFill/>
        </p:spPr>
        <p:txBody>
          <a:bodyPr wrap="none" rtlCol="0">
            <a:spAutoFit/>
          </a:bodyPr>
          <a:lstStyle/>
          <a:p>
            <a:r>
              <a:rPr lang="ru-RU" sz="1200" b="0" i="0" dirty="0">
                <a:latin typeface="GILROY-MEDIUM" pitchFamily="2" charset="0"/>
              </a:rPr>
              <a:t>Обводка на титульном листе</a:t>
            </a:r>
            <a:endParaRPr lang="ru-RU" sz="1200" b="0" i="0" dirty="0">
              <a:latin typeface="GILROY-MEDIUM" pitchFamily="2" charset="0"/>
            </a:endParaRPr>
          </a:p>
        </p:txBody>
      </p:sp>
      <p:sp>
        <p:nvSpPr>
          <p:cNvPr id="53" name="TextBox 52"/>
          <p:cNvSpPr txBox="1"/>
          <p:nvPr userDrawn="1"/>
        </p:nvSpPr>
        <p:spPr>
          <a:xfrm>
            <a:off x="4668983" y="1791583"/>
            <a:ext cx="2127505" cy="276999"/>
          </a:xfrm>
          <a:prstGeom prst="rect">
            <a:avLst/>
          </a:prstGeom>
          <a:noFill/>
        </p:spPr>
        <p:txBody>
          <a:bodyPr wrap="none" rtlCol="0">
            <a:spAutoFit/>
          </a:bodyPr>
          <a:lstStyle/>
          <a:p>
            <a:r>
              <a:rPr lang="ru-RU" sz="1200" b="0" i="0" dirty="0">
                <a:latin typeface="GILROY-MEDIUM" pitchFamily="2" charset="0"/>
              </a:rPr>
              <a:t>Обводка на других листах</a:t>
            </a:r>
            <a:endParaRPr lang="ru-RU" sz="1200" b="0" i="0" dirty="0">
              <a:latin typeface="GILROY-MEDIUM" pitchFamily="2" charset="0"/>
            </a:endParaRPr>
          </a:p>
        </p:txBody>
      </p:sp>
      <p:sp>
        <p:nvSpPr>
          <p:cNvPr id="54" name="TextBox 53"/>
          <p:cNvSpPr txBox="1"/>
          <p:nvPr userDrawn="1"/>
        </p:nvSpPr>
        <p:spPr>
          <a:xfrm>
            <a:off x="8664233" y="966830"/>
            <a:ext cx="2757486" cy="276999"/>
          </a:xfrm>
          <a:prstGeom prst="rect">
            <a:avLst/>
          </a:prstGeom>
          <a:noFill/>
        </p:spPr>
        <p:txBody>
          <a:bodyPr wrap="none" rtlCol="0">
            <a:spAutoFit/>
          </a:bodyPr>
          <a:lstStyle/>
          <a:p>
            <a:r>
              <a:rPr lang="ru-RU" sz="1200" b="0" i="0" dirty="0">
                <a:latin typeface="GILROY-MEDIUM" pitchFamily="2" charset="0"/>
              </a:rPr>
              <a:t>Заливка для выделения в таблицах</a:t>
            </a:r>
            <a:endParaRPr lang="ru-RU" sz="1200" b="0" i="0" dirty="0">
              <a:latin typeface="GILROY-MEDIUM" pitchFamily="2" charset="0"/>
            </a:endParaRPr>
          </a:p>
        </p:txBody>
      </p:sp>
      <p:sp>
        <p:nvSpPr>
          <p:cNvPr id="55" name="TextBox 54"/>
          <p:cNvSpPr txBox="1"/>
          <p:nvPr userDrawn="1"/>
        </p:nvSpPr>
        <p:spPr>
          <a:xfrm>
            <a:off x="1240562" y="966830"/>
            <a:ext cx="1227840" cy="646331"/>
          </a:xfrm>
          <a:prstGeom prst="rect">
            <a:avLst/>
          </a:prstGeom>
          <a:noFill/>
        </p:spPr>
        <p:txBody>
          <a:bodyPr wrap="square" rtlCol="0">
            <a:spAutoFit/>
          </a:bodyPr>
          <a:lstStyle/>
          <a:p>
            <a:r>
              <a:rPr lang="ru-RU" sz="1200" b="0" i="0" dirty="0">
                <a:latin typeface="GILROY-MEDIUM" pitchFamily="2" charset="0"/>
              </a:rPr>
              <a:t>Тень разделитель вертикальная</a:t>
            </a:r>
            <a:endParaRPr lang="ru-RU" sz="1200" b="0" i="0" dirty="0">
              <a:latin typeface="GILROY-MEDIUM" pitchFamily="2" charset="0"/>
            </a:endParaRPr>
          </a:p>
        </p:txBody>
      </p:sp>
      <p:sp>
        <p:nvSpPr>
          <p:cNvPr id="57" name="TextBox 56"/>
          <p:cNvSpPr txBox="1"/>
          <p:nvPr userDrawn="1"/>
        </p:nvSpPr>
        <p:spPr>
          <a:xfrm>
            <a:off x="1243408" y="5917250"/>
            <a:ext cx="3428421" cy="276999"/>
          </a:xfrm>
          <a:prstGeom prst="rect">
            <a:avLst/>
          </a:prstGeom>
          <a:noFill/>
        </p:spPr>
        <p:txBody>
          <a:bodyPr wrap="square" rtlCol="0">
            <a:spAutoFit/>
          </a:bodyPr>
          <a:lstStyle/>
          <a:p>
            <a:r>
              <a:rPr lang="ru-RU" sz="1200" b="0" i="0" dirty="0">
                <a:latin typeface="GILROY-MEDIUM" pitchFamily="2" charset="0"/>
              </a:rPr>
              <a:t>Тень разделитель горизонтальная</a:t>
            </a:r>
            <a:endParaRPr lang="ru-RU" sz="1200" b="0" i="0" dirty="0">
              <a:latin typeface="GILROY-MEDIUM" pitchFamily="2" charset="0"/>
            </a:endParaRPr>
          </a:p>
        </p:txBody>
      </p:sp>
      <p:sp>
        <p:nvSpPr>
          <p:cNvPr id="58" name="TextBox 57"/>
          <p:cNvSpPr txBox="1"/>
          <p:nvPr userDrawn="1"/>
        </p:nvSpPr>
        <p:spPr>
          <a:xfrm>
            <a:off x="959672" y="2888512"/>
            <a:ext cx="1227840" cy="461665"/>
          </a:xfrm>
          <a:prstGeom prst="rect">
            <a:avLst/>
          </a:prstGeom>
          <a:noFill/>
        </p:spPr>
        <p:txBody>
          <a:bodyPr wrap="square" rtlCol="0">
            <a:spAutoFit/>
          </a:bodyPr>
          <a:lstStyle/>
          <a:p>
            <a:r>
              <a:rPr lang="ru-RU" sz="1200" b="0" i="0" dirty="0">
                <a:latin typeface="GILROY-MEDIUM" pitchFamily="2" charset="0"/>
              </a:rPr>
              <a:t>Столбик-отбивка</a:t>
            </a:r>
            <a:endParaRPr lang="ru-RU" sz="1200" b="0" i="0" dirty="0">
              <a:latin typeface="GILROY-MEDIUM" pitchFamily="2" charset="0"/>
            </a:endParaRPr>
          </a:p>
        </p:txBody>
      </p:sp>
      <p:sp>
        <p:nvSpPr>
          <p:cNvPr id="12" name="TextBox 11"/>
          <p:cNvSpPr txBox="1"/>
          <p:nvPr userDrawn="1"/>
        </p:nvSpPr>
        <p:spPr>
          <a:xfrm>
            <a:off x="4916379" y="2837431"/>
            <a:ext cx="6862719" cy="1200329"/>
          </a:xfrm>
          <a:prstGeom prst="rect">
            <a:avLst/>
          </a:prstGeom>
          <a:noFill/>
        </p:spPr>
        <p:txBody>
          <a:bodyPr wrap="square">
            <a:spAutoFit/>
          </a:bodyPr>
          <a:lstStyle/>
          <a:p>
            <a:r>
              <a:rPr lang="ru-RU" dirty="0">
                <a:latin typeface="GILROY-MEDIUM" pitchFamily="2" charset="0"/>
              </a:rPr>
              <a:t>Если вы что-то случайно потеряете или удалите какие либо элементы не вшитые в шаблон (которые нужно настраивать вручную), вы можете найти их в «Вид» — «Образец слайдов» в самом конце шаблона (детали).</a:t>
            </a:r>
            <a:endParaRPr lang="ru-RU" dirty="0">
              <a:latin typeface="GILROY-MEDIUM" pitchFamily="2" charset="0"/>
            </a:endParaRPr>
          </a:p>
        </p:txBody>
      </p:sp>
    </p:spTree>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3">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 оформления таблиц цвет 1</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4"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 оформления таблиц цвет 2</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4"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
    <p:spTree>
      <p:nvGrpSpPr>
        <p:cNvPr id="1" name=""/>
        <p:cNvGrpSpPr/>
        <p:nvPr/>
      </p:nvGrpSpPr>
      <p:grpSpPr>
        <a:xfrm>
          <a:off x="0" y="0"/>
          <a:ext cx="0" cy="0"/>
          <a:chOff x="0" y="0"/>
          <a:chExt cx="0" cy="0"/>
        </a:xfrm>
      </p:grpSpPr>
      <p:sp>
        <p:nvSpPr>
          <p:cNvPr id="18"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495133" y="348828"/>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grpSp>
        <p:nvGrpSpPr>
          <p:cNvPr id="4" name="Группа 3"/>
          <p:cNvGrpSpPr/>
          <p:nvPr userDrawn="1"/>
        </p:nvGrpSpPr>
        <p:grpSpPr>
          <a:xfrm rot="10800000">
            <a:off x="5012868" y="980930"/>
            <a:ext cx="1380565" cy="5528877"/>
            <a:chOff x="2779055" y="1209092"/>
            <a:chExt cx="1454196" cy="5057741"/>
          </a:xfrm>
        </p:grpSpPr>
        <p:sp>
          <p:nvSpPr>
            <p:cNvPr id="5" name="Прямоугольник 4"/>
            <p:cNvSpPr/>
            <p:nvPr/>
          </p:nvSpPr>
          <p:spPr>
            <a:xfrm>
              <a:off x="2970546"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Прямоугольник 6"/>
            <p:cNvSpPr/>
            <p:nvPr/>
          </p:nvSpPr>
          <p:spPr>
            <a:xfrm>
              <a:off x="2779055" y="1209092"/>
              <a:ext cx="645464" cy="5057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10" name="Скругленный прямоугольник 9"/>
          <p:cNvSpPr/>
          <p:nvPr userDrawn="1"/>
        </p:nvSpPr>
        <p:spPr>
          <a:xfrm>
            <a:off x="5868988" y="825183"/>
            <a:ext cx="6217920" cy="5943600"/>
          </a:xfrm>
          <a:prstGeom prst="roundRect">
            <a:avLst>
              <a:gd name="adj" fmla="val 3949"/>
            </a:avLst>
          </a:prstGeom>
          <a:solidFill>
            <a:schemeClr val="bg1"/>
          </a:solid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3" name="Текст 3"/>
          <p:cNvSpPr>
            <a:spLocks noGrp="1"/>
          </p:cNvSpPr>
          <p:nvPr>
            <p:ph type="body" sz="quarter" idx="22" hasCustomPrompt="1"/>
          </p:nvPr>
        </p:nvSpPr>
        <p:spPr>
          <a:xfrm>
            <a:off x="495300" y="1052513"/>
            <a:ext cx="4916488" cy="5476623"/>
          </a:xfrm>
        </p:spPr>
        <p:txBody>
          <a:bodyPr lIns="0" tIns="0" rIns="0" bIns="0">
            <a:normAutofit/>
          </a:bodyPr>
          <a:lstStyle>
            <a:lvl1pPr indent="-336550">
              <a:lnSpc>
                <a:spcPct val="100000"/>
              </a:lnSpc>
              <a:buClr>
                <a:srgbClr val="1190D2"/>
              </a:buClr>
              <a:buSzPct val="140000"/>
              <a:defRPr sz="2000" b="0" i="0">
                <a:solidFill>
                  <a:schemeClr val="tx2"/>
                </a:solidFill>
                <a:latin typeface="Gilroy" pitchFamily="2" charset="0"/>
              </a:defRPr>
            </a:lvl1pPr>
          </a:lstStyle>
          <a:p>
            <a:pPr lvl="0"/>
            <a:r>
              <a:rPr lang="ru-RU" dirty="0"/>
              <a:t>Крупные основные буллиты</a:t>
            </a:r>
            <a:endParaRPr lang="ru-RU" dirty="0"/>
          </a:p>
        </p:txBody>
      </p:sp>
      <p:sp>
        <p:nvSpPr>
          <p:cNvPr id="14" name="Текст 3"/>
          <p:cNvSpPr>
            <a:spLocks noGrp="1"/>
          </p:cNvSpPr>
          <p:nvPr>
            <p:ph type="body" sz="quarter" idx="23" hasCustomPrompt="1"/>
          </p:nvPr>
        </p:nvSpPr>
        <p:spPr>
          <a:xfrm>
            <a:off x="6563500" y="1606378"/>
            <a:ext cx="4753788" cy="4026587"/>
          </a:xfrm>
        </p:spPr>
        <p:txBody>
          <a:bodyPr lIns="0" tIns="0" rIns="0" bIns="0">
            <a:normAutofit/>
          </a:bodyPr>
          <a:lstStyle>
            <a:lvl1pPr indent="-336550">
              <a:lnSpc>
                <a:spcPct val="100000"/>
              </a:lnSpc>
              <a:buClr>
                <a:srgbClr val="1190D2"/>
              </a:buClr>
              <a:buSzPct val="140000"/>
              <a:defRPr sz="2000" b="0" i="0">
                <a:solidFill>
                  <a:schemeClr val="tx2"/>
                </a:solidFill>
                <a:latin typeface="Gilroy" pitchFamily="2" charset="0"/>
              </a:defRPr>
            </a:lvl1pPr>
          </a:lstStyle>
          <a:p>
            <a:pPr lvl="0"/>
            <a:r>
              <a:rPr lang="ru-RU" dirty="0"/>
              <a:t>Дополнительные буллиты</a:t>
            </a:r>
            <a:endParaRPr lang="ru-RU" dirty="0"/>
          </a:p>
        </p:txBody>
      </p:sp>
      <p:sp>
        <p:nvSpPr>
          <p:cNvPr id="17" name="Овал 16"/>
          <p:cNvSpPr/>
          <p:nvPr userDrawn="1"/>
        </p:nvSpPr>
        <p:spPr>
          <a:xfrm>
            <a:off x="179867" y="4933361"/>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4" name="Скругленный прямоугольник 3"/>
          <p:cNvSpPr/>
          <p:nvPr userDrawn="1"/>
        </p:nvSpPr>
        <p:spPr>
          <a:xfrm>
            <a:off x="479425" y="1069792"/>
            <a:ext cx="11422330" cy="5184000"/>
          </a:xfrm>
          <a:prstGeom prst="roundRect">
            <a:avLst>
              <a:gd name="adj" fmla="val 3949"/>
            </a:avLst>
          </a:prstGeom>
          <a:gradFill>
            <a:gsLst>
              <a:gs pos="0">
                <a:srgbClr val="FFC000"/>
              </a:gs>
              <a:gs pos="99000">
                <a:schemeClr val="accent6">
                  <a:lumMod val="20000"/>
                  <a:lumOff val="80000"/>
                </a:scheme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616367" y="1196439"/>
            <a:ext cx="5102437" cy="4932000"/>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9" name="Текст 20"/>
          <p:cNvSpPr>
            <a:spLocks noGrp="1"/>
          </p:cNvSpPr>
          <p:nvPr>
            <p:ph type="body" sz="quarter" idx="16" hasCustomPrompt="1"/>
          </p:nvPr>
        </p:nvSpPr>
        <p:spPr>
          <a:xfrm>
            <a:off x="6190590" y="1594195"/>
            <a:ext cx="5140724" cy="691979"/>
          </a:xfrm>
        </p:spPr>
        <p:txBody>
          <a:bodyPr lIns="0" tIns="0" rIns="0" bIns="0">
            <a:normAutofit/>
          </a:bodyPr>
          <a:lstStyle>
            <a:lvl1pPr marL="0" indent="0">
              <a:lnSpc>
                <a:spcPct val="100000"/>
              </a:lnSpc>
              <a:buFontTx/>
              <a:buNone/>
              <a:defRPr sz="2000" b="1" i="0">
                <a:solidFill>
                  <a:srgbClr val="1190D2"/>
                </a:solidFill>
                <a:latin typeface="Gilroy" pitchFamily="2" charset="0"/>
              </a:defRPr>
            </a:lvl1pPr>
          </a:lstStyle>
          <a:p>
            <a:pPr lvl="0"/>
            <a:r>
              <a:rPr lang="ru-RU" dirty="0"/>
              <a:t>Заголовок фото</a:t>
            </a:r>
            <a:endParaRPr lang="ru-RU" dirty="0"/>
          </a:p>
        </p:txBody>
      </p:sp>
      <p:sp>
        <p:nvSpPr>
          <p:cNvPr id="10" name="Текст 20"/>
          <p:cNvSpPr>
            <a:spLocks noGrp="1"/>
          </p:cNvSpPr>
          <p:nvPr>
            <p:ph type="body" sz="quarter" idx="17" hasCustomPrompt="1"/>
          </p:nvPr>
        </p:nvSpPr>
        <p:spPr>
          <a:xfrm>
            <a:off x="6190590" y="2286175"/>
            <a:ext cx="5140724" cy="1142826"/>
          </a:xfrm>
        </p:spPr>
        <p:txBody>
          <a:bodyPr lIns="0" tIns="0" rIns="0" bIns="0">
            <a:normAutofit/>
          </a:bodyPr>
          <a:lstStyle>
            <a:lvl1pPr marL="0" indent="0">
              <a:lnSpc>
                <a:spcPct val="100000"/>
              </a:lnSpc>
              <a:buFontTx/>
              <a:buNone/>
              <a:defRPr sz="1600" b="1" i="0">
                <a:solidFill>
                  <a:schemeClr val="tx1"/>
                </a:solidFill>
                <a:latin typeface="Gilroy" pitchFamily="2" charset="0"/>
              </a:defRPr>
            </a:lvl1pPr>
          </a:lstStyle>
          <a:p>
            <a:pPr lvl="0"/>
            <a:r>
              <a:rPr lang="ru-RU" dirty="0"/>
              <a:t>Описание</a:t>
            </a:r>
            <a:endParaRPr lang="ru-RU" dirty="0"/>
          </a:p>
        </p:txBody>
      </p:sp>
      <p:sp>
        <p:nvSpPr>
          <p:cNvPr id="11" name="Текст 20"/>
          <p:cNvSpPr>
            <a:spLocks noGrp="1"/>
          </p:cNvSpPr>
          <p:nvPr>
            <p:ph type="body" sz="quarter" idx="18" hasCustomPrompt="1"/>
          </p:nvPr>
        </p:nvSpPr>
        <p:spPr>
          <a:xfrm>
            <a:off x="6190590" y="3447710"/>
            <a:ext cx="5140724" cy="2178358"/>
          </a:xfrm>
        </p:spPr>
        <p:txBody>
          <a:bodyPr lIns="0" tIns="0" rIns="0" bIns="0">
            <a:normAutofit/>
          </a:bodyPr>
          <a:lstStyle>
            <a:lvl1pPr marL="0" indent="0">
              <a:lnSpc>
                <a:spcPct val="100000"/>
              </a:lnSpc>
              <a:buFontTx/>
              <a:buNone/>
              <a:defRPr sz="1600" b="0" i="0">
                <a:solidFill>
                  <a:schemeClr val="tx1"/>
                </a:solidFill>
                <a:latin typeface="Gilroy" pitchFamily="2" charset="0"/>
              </a:defRPr>
            </a:lvl1pPr>
          </a:lstStyle>
          <a:p>
            <a:pPr lvl="0"/>
            <a:r>
              <a:rPr lang="ru-RU" dirty="0"/>
              <a:t>Дополнение</a:t>
            </a:r>
            <a:endParaRPr lang="ru-RU" dirty="0"/>
          </a:p>
        </p:txBody>
      </p:sp>
      <p:pic>
        <p:nvPicPr>
          <p:cNvPr id="7"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12"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3" name="Скругленный прямоугольник 2"/>
          <p:cNvSpPr/>
          <p:nvPr userDrawn="1"/>
        </p:nvSpPr>
        <p:spPr>
          <a:xfrm>
            <a:off x="6132513" y="1062807"/>
            <a:ext cx="5769241" cy="5148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pic>
        <p:nvPicPr>
          <p:cNvPr id="4"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8">
    <p:spTree>
      <p:nvGrpSpPr>
        <p:cNvPr id="1" name=""/>
        <p:cNvGrpSpPr/>
        <p:nvPr/>
      </p:nvGrpSpPr>
      <p:grpSpPr>
        <a:xfrm>
          <a:off x="0" y="0"/>
          <a:ext cx="0" cy="0"/>
          <a:chOff x="0" y="0"/>
          <a:chExt cx="0" cy="0"/>
        </a:xfrm>
      </p:grpSpPr>
      <p:sp>
        <p:nvSpPr>
          <p:cNvPr id="9" name="Овал 8"/>
          <p:cNvSpPr/>
          <p:nvPr userDrawn="1"/>
        </p:nvSpPr>
        <p:spPr>
          <a:xfrm>
            <a:off x="10362279" y="916702"/>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4" name="Скругленный прямоугольник 3"/>
          <p:cNvSpPr/>
          <p:nvPr userDrawn="1"/>
        </p:nvSpPr>
        <p:spPr>
          <a:xfrm>
            <a:off x="5411788" y="3795972"/>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5411788" y="1062807"/>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11"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9">
    <p:spTree>
      <p:nvGrpSpPr>
        <p:cNvPr id="1" name=""/>
        <p:cNvGrpSpPr/>
        <p:nvPr/>
      </p:nvGrpSpPr>
      <p:grpSpPr>
        <a:xfrm>
          <a:off x="0" y="0"/>
          <a:ext cx="0" cy="0"/>
          <a:chOff x="0" y="0"/>
          <a:chExt cx="0" cy="0"/>
        </a:xfrm>
      </p:grpSpPr>
      <p:sp>
        <p:nvSpPr>
          <p:cNvPr id="23" name="Овал 22"/>
          <p:cNvSpPr/>
          <p:nvPr userDrawn="1"/>
        </p:nvSpPr>
        <p:spPr>
          <a:xfrm>
            <a:off x="7972673" y="99384"/>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Овал 23"/>
          <p:cNvSpPr/>
          <p:nvPr userDrawn="1"/>
        </p:nvSpPr>
        <p:spPr>
          <a:xfrm>
            <a:off x="789772" y="4291876"/>
            <a:ext cx="2379751" cy="2379751"/>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9" name="Скругленный прямоугольник 8"/>
          <p:cNvSpPr/>
          <p:nvPr userDrawn="1"/>
        </p:nvSpPr>
        <p:spPr>
          <a:xfrm>
            <a:off x="479037" y="1052513"/>
            <a:ext cx="4932751" cy="2035462"/>
          </a:xfrm>
          <a:prstGeom prst="roundRect">
            <a:avLst/>
          </a:prstGeom>
          <a:solidFill>
            <a:schemeClr val="bg1"/>
          </a:solid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Полилиния 13"/>
          <p:cNvSpPr/>
          <p:nvPr userDrawn="1"/>
        </p:nvSpPr>
        <p:spPr>
          <a:xfrm>
            <a:off x="6043989" y="987451"/>
            <a:ext cx="229016" cy="4905709"/>
          </a:xfrm>
          <a:custGeom>
            <a:avLst/>
            <a:gdLst>
              <a:gd name="connsiteX0" fmla="*/ 240631 w 240631"/>
              <a:gd name="connsiteY0" fmla="*/ 0 h 4668253"/>
              <a:gd name="connsiteX1" fmla="*/ 0 w 240631"/>
              <a:gd name="connsiteY1" fmla="*/ 0 h 4668253"/>
              <a:gd name="connsiteX2" fmla="*/ 0 w 240631"/>
              <a:gd name="connsiteY2" fmla="*/ 4668253 h 4668253"/>
              <a:gd name="connsiteX3" fmla="*/ 224589 w 240631"/>
              <a:gd name="connsiteY3" fmla="*/ 4668253 h 4668253"/>
            </a:gdLst>
            <a:ahLst/>
            <a:cxnLst>
              <a:cxn ang="0">
                <a:pos x="connsiteX0" y="connsiteY0"/>
              </a:cxn>
              <a:cxn ang="0">
                <a:pos x="connsiteX1" y="connsiteY1"/>
              </a:cxn>
              <a:cxn ang="0">
                <a:pos x="connsiteX2" y="connsiteY2"/>
              </a:cxn>
              <a:cxn ang="0">
                <a:pos x="connsiteX3" y="connsiteY3"/>
              </a:cxn>
            </a:cxnLst>
            <a:rect l="l" t="t" r="r" b="b"/>
            <a:pathLst>
              <a:path w="240631" h="4668253">
                <a:moveTo>
                  <a:pt x="240631" y="0"/>
                </a:moveTo>
                <a:lnTo>
                  <a:pt x="0" y="0"/>
                </a:lnTo>
                <a:lnTo>
                  <a:pt x="0" y="4668253"/>
                </a:lnTo>
                <a:lnTo>
                  <a:pt x="224589" y="4668253"/>
                </a:lnTo>
              </a:path>
            </a:pathLst>
          </a:custGeom>
          <a:no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5" name="Прямая соединительная линия 14"/>
          <p:cNvCxnSpPr/>
          <p:nvPr userDrawn="1"/>
        </p:nvCxnSpPr>
        <p:spPr>
          <a:xfrm>
            <a:off x="5411788" y="4744399"/>
            <a:ext cx="630424" cy="0"/>
          </a:xfrm>
          <a:prstGeom prst="line">
            <a:avLst/>
          </a:prstGeom>
          <a:ln w="12700">
            <a:solidFill>
              <a:srgbClr val="EB006B"/>
            </a:solidFill>
          </a:ln>
        </p:spPr>
        <p:style>
          <a:lnRef idx="1">
            <a:schemeClr val="accent1"/>
          </a:lnRef>
          <a:fillRef idx="0">
            <a:schemeClr val="accent1"/>
          </a:fillRef>
          <a:effectRef idx="0">
            <a:schemeClr val="accent1"/>
          </a:effectRef>
          <a:fontRef idx="minor">
            <a:schemeClr val="tx1"/>
          </a:fontRef>
        </p:style>
      </p:cxn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17" name="Текст 20"/>
          <p:cNvSpPr>
            <a:spLocks noGrp="1"/>
          </p:cNvSpPr>
          <p:nvPr>
            <p:ph type="body" sz="quarter" idx="16" hasCustomPrompt="1"/>
          </p:nvPr>
        </p:nvSpPr>
        <p:spPr>
          <a:xfrm>
            <a:off x="791549" y="2338466"/>
            <a:ext cx="4290117" cy="558224"/>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18" name="Текст 20"/>
          <p:cNvSpPr>
            <a:spLocks noGrp="1"/>
          </p:cNvSpPr>
          <p:nvPr>
            <p:ph type="body" sz="quarter" idx="17" hasCustomPrompt="1"/>
          </p:nvPr>
        </p:nvSpPr>
        <p:spPr>
          <a:xfrm>
            <a:off x="791549" y="1208591"/>
            <a:ext cx="4290117" cy="1369718"/>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sp>
        <p:nvSpPr>
          <p:cNvPr id="19" name="Скругленный прямоугольник 18"/>
          <p:cNvSpPr/>
          <p:nvPr userDrawn="1"/>
        </p:nvSpPr>
        <p:spPr>
          <a:xfrm>
            <a:off x="470782" y="3606514"/>
            <a:ext cx="4932751" cy="1645920"/>
          </a:xfrm>
          <a:prstGeom prst="roundRect">
            <a:avLst/>
          </a:prstGeom>
          <a:solidFill>
            <a:schemeClr val="bg1"/>
          </a:solid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Текст 20"/>
          <p:cNvSpPr>
            <a:spLocks noGrp="1"/>
          </p:cNvSpPr>
          <p:nvPr>
            <p:ph type="body" sz="quarter" idx="18" hasCustomPrompt="1"/>
          </p:nvPr>
        </p:nvSpPr>
        <p:spPr>
          <a:xfrm>
            <a:off x="791549" y="4736892"/>
            <a:ext cx="4290117" cy="558224"/>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21" name="Текст 20"/>
          <p:cNvSpPr>
            <a:spLocks noGrp="1"/>
          </p:cNvSpPr>
          <p:nvPr>
            <p:ph type="body" sz="quarter" idx="19" hasCustomPrompt="1"/>
          </p:nvPr>
        </p:nvSpPr>
        <p:spPr>
          <a:xfrm>
            <a:off x="791549" y="3607017"/>
            <a:ext cx="4290117" cy="1369718"/>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sp>
        <p:nvSpPr>
          <p:cNvPr id="22" name="Текст 17"/>
          <p:cNvSpPr>
            <a:spLocks noGrp="1"/>
          </p:cNvSpPr>
          <p:nvPr>
            <p:ph type="body" sz="quarter" idx="20" hasCustomPrompt="1"/>
          </p:nvPr>
        </p:nvSpPr>
        <p:spPr>
          <a:xfrm>
            <a:off x="6535711" y="1080999"/>
            <a:ext cx="4781577" cy="4812161"/>
          </a:xfrm>
        </p:spPr>
        <p:txBody>
          <a:bodyPr lIns="0" tIns="0" rIns="0" bIns="0">
            <a:normAutofit/>
          </a:bodyPr>
          <a:lstStyle>
            <a:lvl1pPr indent="-336550">
              <a:spcBef>
                <a:spcPts val="600"/>
              </a:spcBef>
              <a:buClr>
                <a:srgbClr val="1190D2"/>
              </a:buClr>
              <a:buSzPct val="160000"/>
              <a:defRPr sz="2000" b="1" i="0">
                <a:solidFill>
                  <a:schemeClr val="tx1"/>
                </a:solidFill>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4"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0">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4" name="Скругленный прямоугольник 3"/>
          <p:cNvSpPr/>
          <p:nvPr userDrawn="1"/>
        </p:nvSpPr>
        <p:spPr>
          <a:xfrm>
            <a:off x="479425" y="853257"/>
            <a:ext cx="11448000" cy="5577840"/>
          </a:xfrm>
          <a:prstGeom prst="roundRect">
            <a:avLst>
              <a:gd name="adj" fmla="val 3949"/>
            </a:avLst>
          </a:prstGeom>
          <a:gradFill>
            <a:gsLst>
              <a:gs pos="0">
                <a:srgbClr val="FFC000"/>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566607" y="996866"/>
            <a:ext cx="5394960" cy="5303520"/>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6242167" y="996866"/>
            <a:ext cx="5577840" cy="5303520"/>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7"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4" name="Скругленный прямоугольник 3"/>
          <p:cNvSpPr/>
          <p:nvPr userDrawn="1"/>
        </p:nvSpPr>
        <p:spPr>
          <a:xfrm>
            <a:off x="517358" y="1052513"/>
            <a:ext cx="11374605" cy="5486400"/>
          </a:xfrm>
          <a:prstGeom prst="roundRect">
            <a:avLst>
              <a:gd name="adj" fmla="val 3949"/>
            </a:avLst>
          </a:prstGeom>
          <a:gradFill>
            <a:gsLst>
              <a:gs pos="0">
                <a:srgbClr val="FFC000"/>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855309" y="1347381"/>
            <a:ext cx="10698480" cy="4846320"/>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2">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 для технических страниц</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1052513"/>
            <a:ext cx="10821988" cy="5476623"/>
          </a:xfrm>
        </p:spPr>
        <p:txBody>
          <a:bodyPr lIns="0" tIns="0" rIns="0" bIns="0">
            <a:normAutofit/>
          </a:bodyPr>
          <a:lstStyle>
            <a:lvl1pPr indent="-264795">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таймлайн">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Рисунок 62"/>
          <p:cNvSpPr/>
          <p:nvPr userDrawn="1"/>
        </p:nvSpPr>
        <p:spPr>
          <a:xfrm>
            <a:off x="261647" y="2558911"/>
            <a:ext cx="11330100" cy="1569064"/>
          </a:xfrm>
          <a:custGeom>
            <a:avLst/>
            <a:gdLst>
              <a:gd name="connsiteX0" fmla="*/ 11857106 w 11857404"/>
              <a:gd name="connsiteY0" fmla="*/ 625920 h 2140186"/>
              <a:gd name="connsiteX1" fmla="*/ 9690907 w 11857404"/>
              <a:gd name="connsiteY1" fmla="*/ 1780304 h 2140186"/>
              <a:gd name="connsiteX2" fmla="*/ 5928328 w 11857404"/>
              <a:gd name="connsiteY2" fmla="*/ 1069760 h 2140186"/>
              <a:gd name="connsiteX3" fmla="*/ 5928328 w 11857404"/>
              <a:gd name="connsiteY3" fmla="*/ 1069760 h 2140186"/>
              <a:gd name="connsiteX4" fmla="*/ 2165901 w 11857404"/>
              <a:gd name="connsiteY4" fmla="*/ 359216 h 2140186"/>
              <a:gd name="connsiteX5" fmla="*/ -299 w 11857404"/>
              <a:gd name="connsiteY5" fmla="*/ 1513601 h 214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57404" h="2140186">
                <a:moveTo>
                  <a:pt x="11857106" y="625920"/>
                </a:moveTo>
                <a:lnTo>
                  <a:pt x="9690907" y="1780304"/>
                </a:lnTo>
                <a:cubicBezTo>
                  <a:pt x="8425233" y="2454840"/>
                  <a:pt x="6860844" y="2159413"/>
                  <a:pt x="5928328" y="1069760"/>
                </a:cubicBezTo>
                <a:lnTo>
                  <a:pt x="5928328" y="1069760"/>
                </a:lnTo>
                <a:cubicBezTo>
                  <a:pt x="4995831" y="-19815"/>
                  <a:pt x="3431538" y="-315236"/>
                  <a:pt x="2165901" y="359216"/>
                </a:cubicBezTo>
                <a:lnTo>
                  <a:pt x="-299" y="1513601"/>
                </a:lnTo>
              </a:path>
            </a:pathLst>
          </a:custGeom>
          <a:noFill/>
          <a:ln w="25400" cap="flat">
            <a:gradFill>
              <a:gsLst>
                <a:gs pos="0">
                  <a:srgbClr val="1190D2"/>
                </a:gs>
                <a:gs pos="100000">
                  <a:srgbClr val="EB006B"/>
                </a:gs>
              </a:gsLst>
              <a:lin ang="5400000" scaled="1"/>
            </a:gradFill>
            <a:prstDash val="solid"/>
            <a:miter/>
          </a:ln>
          <a:effectLst>
            <a:outerShdw blurRad="379412" dist="94355" sx="96693" sy="96693" algn="ctr" rotWithShape="0">
              <a:srgbClr val="063081"/>
            </a:outerShdw>
          </a:effectLst>
        </p:spPr>
        <p:txBody>
          <a:bodyPr rtlCol="0" anchor="ctr"/>
          <a:lstStyle/>
          <a:p>
            <a:endParaRPr lang="ru-RU"/>
          </a:p>
        </p:txBody>
      </p:sp>
      <p:sp>
        <p:nvSpPr>
          <p:cNvPr id="4" name="Прямоугольник 3"/>
          <p:cNvSpPr/>
          <p:nvPr userDrawn="1"/>
        </p:nvSpPr>
        <p:spPr>
          <a:xfrm>
            <a:off x="261647" y="2336800"/>
            <a:ext cx="1378220"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рямоугольник 8"/>
          <p:cNvSpPr/>
          <p:nvPr userDrawn="1"/>
        </p:nvSpPr>
        <p:spPr>
          <a:xfrm rot="10800000">
            <a:off x="9025786" y="1973079"/>
            <a:ext cx="2610876"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11" name="Группа 10"/>
          <p:cNvGrpSpPr/>
          <p:nvPr userDrawn="1"/>
        </p:nvGrpSpPr>
        <p:grpSpPr>
          <a:xfrm>
            <a:off x="655638" y="3301364"/>
            <a:ext cx="256816" cy="256816"/>
            <a:chOff x="916890" y="4273030"/>
            <a:chExt cx="256816" cy="256816"/>
          </a:xfrm>
        </p:grpSpPr>
        <p:sp>
          <p:nvSpPr>
            <p:cNvPr id="12" name="Овал 1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1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2026589" y="2765899"/>
            <a:ext cx="256816" cy="256816"/>
            <a:chOff x="916890" y="4273030"/>
            <a:chExt cx="256816" cy="256816"/>
          </a:xfrm>
        </p:grpSpPr>
        <p:sp>
          <p:nvSpPr>
            <p:cNvPr id="19" name="Овал 18"/>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397540" y="2427828"/>
            <a:ext cx="256816" cy="256816"/>
            <a:chOff x="916890" y="4273030"/>
            <a:chExt cx="256816" cy="256816"/>
          </a:xfrm>
        </p:grpSpPr>
        <p:sp>
          <p:nvSpPr>
            <p:cNvPr id="22" name="Овал 2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Овал 2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4777419" y="2619225"/>
            <a:ext cx="256816" cy="256816"/>
            <a:chOff x="916890" y="4273030"/>
            <a:chExt cx="256816" cy="256816"/>
          </a:xfrm>
        </p:grpSpPr>
        <p:sp>
          <p:nvSpPr>
            <p:cNvPr id="25" name="Овал 24"/>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Овал 25"/>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139442" y="3439998"/>
            <a:ext cx="256816" cy="256816"/>
            <a:chOff x="916890" y="4273030"/>
            <a:chExt cx="256816" cy="256816"/>
          </a:xfrm>
        </p:grpSpPr>
        <p:sp>
          <p:nvSpPr>
            <p:cNvPr id="28" name="Овал 27"/>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9" name="Овал 28"/>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0" name="Группа 29"/>
          <p:cNvGrpSpPr/>
          <p:nvPr userDrawn="1"/>
        </p:nvGrpSpPr>
        <p:grpSpPr>
          <a:xfrm>
            <a:off x="7510393" y="3935198"/>
            <a:ext cx="256816" cy="256816"/>
            <a:chOff x="916890" y="4273030"/>
            <a:chExt cx="256816" cy="256816"/>
          </a:xfrm>
        </p:grpSpPr>
        <p:sp>
          <p:nvSpPr>
            <p:cNvPr id="31" name="Овал 30"/>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Овал 31"/>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3" name="Группа 32"/>
          <p:cNvGrpSpPr/>
          <p:nvPr userDrawn="1"/>
        </p:nvGrpSpPr>
        <p:grpSpPr>
          <a:xfrm>
            <a:off x="8881344" y="3898203"/>
            <a:ext cx="256816" cy="256816"/>
            <a:chOff x="916890" y="4273030"/>
            <a:chExt cx="256816" cy="256816"/>
          </a:xfrm>
        </p:grpSpPr>
        <p:sp>
          <p:nvSpPr>
            <p:cNvPr id="34" name="Овал 33"/>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Овал 34"/>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6" name="Группа 35"/>
          <p:cNvGrpSpPr/>
          <p:nvPr userDrawn="1"/>
        </p:nvGrpSpPr>
        <p:grpSpPr>
          <a:xfrm>
            <a:off x="10252295" y="3362495"/>
            <a:ext cx="256816" cy="256816"/>
            <a:chOff x="916890" y="4273030"/>
            <a:chExt cx="256816" cy="256816"/>
          </a:xfrm>
        </p:grpSpPr>
        <p:sp>
          <p:nvSpPr>
            <p:cNvPr id="37" name="Овал 36"/>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Овал 37"/>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cxnSp>
        <p:nvCxnSpPr>
          <p:cNvPr id="42" name="Прямая соединительная линия 41"/>
          <p:cNvCxnSpPr/>
          <p:nvPr userDrawn="1"/>
        </p:nvCxnSpPr>
        <p:spPr>
          <a:xfrm>
            <a:off x="784322" y="2249715"/>
            <a:ext cx="0" cy="10595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Прямая соединительная линия 42"/>
          <p:cNvCxnSpPr/>
          <p:nvPr userDrawn="1"/>
        </p:nvCxnSpPr>
        <p:spPr>
          <a:xfrm>
            <a:off x="2152812" y="3018972"/>
            <a:ext cx="0" cy="11466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Прямая соединительная линия 43"/>
          <p:cNvCxnSpPr/>
          <p:nvPr userDrawn="1"/>
        </p:nvCxnSpPr>
        <p:spPr>
          <a:xfrm>
            <a:off x="3521302" y="1727203"/>
            <a:ext cx="0" cy="68216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Прямая соединительная линия 44"/>
          <p:cNvCxnSpPr/>
          <p:nvPr userDrawn="1"/>
        </p:nvCxnSpPr>
        <p:spPr>
          <a:xfrm>
            <a:off x="4889792" y="2873829"/>
            <a:ext cx="0" cy="11321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Прямая соединительная линия 45"/>
          <p:cNvCxnSpPr/>
          <p:nvPr userDrawn="1"/>
        </p:nvCxnSpPr>
        <p:spPr>
          <a:xfrm>
            <a:off x="6258282" y="2336800"/>
            <a:ext cx="0" cy="10740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Прямая соединительная линия 46"/>
          <p:cNvCxnSpPr/>
          <p:nvPr userDrawn="1"/>
        </p:nvCxnSpPr>
        <p:spPr>
          <a:xfrm>
            <a:off x="7626772" y="4207731"/>
            <a:ext cx="0" cy="937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Прямая соединительная линия 47"/>
          <p:cNvCxnSpPr/>
          <p:nvPr userDrawn="1"/>
        </p:nvCxnSpPr>
        <p:spPr>
          <a:xfrm>
            <a:off x="8995262" y="2960917"/>
            <a:ext cx="0" cy="9289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Прямая соединительная линия 48"/>
          <p:cNvCxnSpPr/>
          <p:nvPr userDrawn="1"/>
        </p:nvCxnSpPr>
        <p:spPr>
          <a:xfrm>
            <a:off x="10363750" y="3619311"/>
            <a:ext cx="0" cy="10688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Текст 20"/>
          <p:cNvSpPr>
            <a:spLocks noGrp="1"/>
          </p:cNvSpPr>
          <p:nvPr>
            <p:ph type="body" sz="quarter" idx="13" hasCustomPrompt="1"/>
          </p:nvPr>
        </p:nvSpPr>
        <p:spPr>
          <a:xfrm>
            <a:off x="768527" y="1052513"/>
            <a:ext cx="1983550" cy="1154189"/>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1</a:t>
            </a:r>
            <a:endParaRPr lang="ru-RU" dirty="0"/>
          </a:p>
        </p:txBody>
      </p:sp>
      <p:sp>
        <p:nvSpPr>
          <p:cNvPr id="59" name="Текст 20"/>
          <p:cNvSpPr>
            <a:spLocks noGrp="1"/>
          </p:cNvSpPr>
          <p:nvPr>
            <p:ph type="body" sz="quarter" idx="14" hasCustomPrompt="1"/>
          </p:nvPr>
        </p:nvSpPr>
        <p:spPr>
          <a:xfrm>
            <a:off x="2123260" y="4350990"/>
            <a:ext cx="1983550" cy="2210148"/>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2</a:t>
            </a:r>
            <a:endParaRPr lang="ru-RU" dirty="0"/>
          </a:p>
        </p:txBody>
      </p:sp>
      <p:sp>
        <p:nvSpPr>
          <p:cNvPr id="60" name="Текст 20"/>
          <p:cNvSpPr>
            <a:spLocks noGrp="1"/>
          </p:cNvSpPr>
          <p:nvPr>
            <p:ph type="body" sz="quarter" idx="15" hasCustomPrompt="1"/>
          </p:nvPr>
        </p:nvSpPr>
        <p:spPr>
          <a:xfrm>
            <a:off x="3521302" y="1052512"/>
            <a:ext cx="1983550" cy="623785"/>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3</a:t>
            </a:r>
            <a:endParaRPr lang="ru-RU" dirty="0"/>
          </a:p>
        </p:txBody>
      </p:sp>
      <p:sp>
        <p:nvSpPr>
          <p:cNvPr id="61" name="Текст 20"/>
          <p:cNvSpPr>
            <a:spLocks noGrp="1"/>
          </p:cNvSpPr>
          <p:nvPr>
            <p:ph type="body" sz="quarter" idx="16" hasCustomPrompt="1"/>
          </p:nvPr>
        </p:nvSpPr>
        <p:spPr>
          <a:xfrm>
            <a:off x="6227432" y="1052513"/>
            <a:ext cx="1983550" cy="1255147"/>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5</a:t>
            </a:r>
            <a:endParaRPr lang="ru-RU" dirty="0"/>
          </a:p>
        </p:txBody>
      </p:sp>
      <p:sp>
        <p:nvSpPr>
          <p:cNvPr id="62" name="Текст 20"/>
          <p:cNvSpPr>
            <a:spLocks noGrp="1"/>
          </p:cNvSpPr>
          <p:nvPr>
            <p:ph type="body" sz="quarter" idx="17" hasCustomPrompt="1"/>
          </p:nvPr>
        </p:nvSpPr>
        <p:spPr>
          <a:xfrm>
            <a:off x="8994935" y="1052513"/>
            <a:ext cx="1983550" cy="1847936"/>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7</a:t>
            </a:r>
            <a:endParaRPr lang="ru-RU" dirty="0"/>
          </a:p>
        </p:txBody>
      </p:sp>
      <p:sp>
        <p:nvSpPr>
          <p:cNvPr id="65" name="Текст 20"/>
          <p:cNvSpPr>
            <a:spLocks noGrp="1"/>
          </p:cNvSpPr>
          <p:nvPr>
            <p:ph type="body" sz="quarter" idx="18" hasCustomPrompt="1"/>
          </p:nvPr>
        </p:nvSpPr>
        <p:spPr>
          <a:xfrm>
            <a:off x="4854103" y="4154279"/>
            <a:ext cx="1983550" cy="2406859"/>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4</a:t>
            </a:r>
            <a:endParaRPr lang="ru-RU" dirty="0"/>
          </a:p>
        </p:txBody>
      </p:sp>
      <p:sp>
        <p:nvSpPr>
          <p:cNvPr id="66" name="Текст 20"/>
          <p:cNvSpPr>
            <a:spLocks noGrp="1"/>
          </p:cNvSpPr>
          <p:nvPr>
            <p:ph type="body" sz="quarter" idx="19" hasCustomPrompt="1"/>
          </p:nvPr>
        </p:nvSpPr>
        <p:spPr>
          <a:xfrm>
            <a:off x="7598370" y="5264260"/>
            <a:ext cx="1983550" cy="1296877"/>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6</a:t>
            </a:r>
            <a:endParaRPr lang="ru-RU" dirty="0"/>
          </a:p>
        </p:txBody>
      </p:sp>
      <p:sp>
        <p:nvSpPr>
          <p:cNvPr id="67" name="Текст 20"/>
          <p:cNvSpPr>
            <a:spLocks noGrp="1"/>
          </p:cNvSpPr>
          <p:nvPr>
            <p:ph type="body" sz="quarter" idx="20" hasCustomPrompt="1"/>
          </p:nvPr>
        </p:nvSpPr>
        <p:spPr>
          <a:xfrm>
            <a:off x="10331224" y="4818701"/>
            <a:ext cx="1691887" cy="1691105"/>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8</a:t>
            </a:r>
            <a:endParaRPr lang="ru-RU" dirty="0"/>
          </a:p>
        </p:txBody>
      </p:sp>
    </p:spTree>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584023"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113885"/>
            <a:ext cx="582211" cy="1323439"/>
          </a:xfrm>
          <a:prstGeom prst="rect">
            <a:avLst/>
          </a:prstGeom>
          <a:noFill/>
        </p:spPr>
        <p:txBody>
          <a:bodyPr wrap="none" rtlCol="0">
            <a:spAutoFit/>
          </a:bodyPr>
          <a:lstStyle/>
          <a:p>
            <a:r>
              <a:rPr lang="ru-RU" sz="8000" b="1" dirty="0">
                <a:solidFill>
                  <a:srgbClr val="063081"/>
                </a:solidFill>
                <a:latin typeface="Gilroy" pitchFamily="2" charset="0"/>
              </a:rPr>
              <a:t>1</a:t>
            </a:r>
            <a:endParaRPr lang="ru-RU" sz="8000" b="1" dirty="0">
              <a:solidFill>
                <a:srgbClr val="063081"/>
              </a:solidFill>
              <a:latin typeface="Gilroy" pitchFamily="2" charset="0"/>
            </a:endParaRPr>
          </a:p>
        </p:txBody>
      </p:sp>
      <p:sp>
        <p:nvSpPr>
          <p:cNvPr id="63" name="TextBox 62"/>
          <p:cNvSpPr txBox="1"/>
          <p:nvPr userDrawn="1"/>
        </p:nvSpPr>
        <p:spPr>
          <a:xfrm>
            <a:off x="3498928" y="1113885"/>
            <a:ext cx="744114" cy="1323439"/>
          </a:xfrm>
          <a:prstGeom prst="rect">
            <a:avLst/>
          </a:prstGeom>
          <a:noFill/>
        </p:spPr>
        <p:txBody>
          <a:bodyPr wrap="none" rtlCol="0">
            <a:spAutoFit/>
          </a:bodyPr>
          <a:lstStyle/>
          <a:p>
            <a:r>
              <a:rPr lang="ru-RU" sz="8000" b="1" dirty="0">
                <a:solidFill>
                  <a:srgbClr val="063081"/>
                </a:solidFill>
                <a:latin typeface="Gilroy" pitchFamily="2" charset="0"/>
              </a:rPr>
              <a:t>3</a:t>
            </a:r>
            <a:endParaRPr lang="ru-RU" sz="8000" b="1" dirty="0">
              <a:solidFill>
                <a:srgbClr val="063081"/>
              </a:solidFill>
              <a:latin typeface="Gilroy" pitchFamily="2" charset="0"/>
            </a:endParaRPr>
          </a:p>
        </p:txBody>
      </p:sp>
      <p:sp>
        <p:nvSpPr>
          <p:cNvPr id="64" name="TextBox 63"/>
          <p:cNvSpPr txBox="1"/>
          <p:nvPr userDrawn="1"/>
        </p:nvSpPr>
        <p:spPr>
          <a:xfrm>
            <a:off x="6355308" y="1113885"/>
            <a:ext cx="747320" cy="1323439"/>
          </a:xfrm>
          <a:prstGeom prst="rect">
            <a:avLst/>
          </a:prstGeom>
          <a:noFill/>
        </p:spPr>
        <p:txBody>
          <a:bodyPr wrap="none" rtlCol="0">
            <a:spAutoFit/>
          </a:bodyPr>
          <a:lstStyle/>
          <a:p>
            <a:r>
              <a:rPr lang="ru-RU" sz="8000" b="1" dirty="0">
                <a:solidFill>
                  <a:srgbClr val="063081"/>
                </a:solidFill>
                <a:latin typeface="Gilroy" pitchFamily="2" charset="0"/>
              </a:rPr>
              <a:t>5</a:t>
            </a:r>
            <a:endParaRPr lang="ru-RU" sz="8000" b="1" dirty="0">
              <a:solidFill>
                <a:srgbClr val="063081"/>
              </a:solidFill>
              <a:latin typeface="Gilroy" pitchFamily="2" charset="0"/>
            </a:endParaRPr>
          </a:p>
        </p:txBody>
      </p:sp>
      <p:sp>
        <p:nvSpPr>
          <p:cNvPr id="68" name="TextBox 67"/>
          <p:cNvSpPr txBox="1"/>
          <p:nvPr userDrawn="1"/>
        </p:nvSpPr>
        <p:spPr>
          <a:xfrm>
            <a:off x="9240146" y="1113885"/>
            <a:ext cx="688009" cy="1323439"/>
          </a:xfrm>
          <a:prstGeom prst="rect">
            <a:avLst/>
          </a:prstGeom>
          <a:noFill/>
        </p:spPr>
        <p:txBody>
          <a:bodyPr wrap="none" rtlCol="0">
            <a:spAutoFit/>
          </a:bodyPr>
          <a:lstStyle/>
          <a:p>
            <a:r>
              <a:rPr lang="ru-RU" sz="8000" b="1" dirty="0">
                <a:solidFill>
                  <a:srgbClr val="063081"/>
                </a:solidFill>
                <a:latin typeface="Gilroy" pitchFamily="2" charset="0"/>
              </a:rPr>
              <a:t>7</a:t>
            </a:r>
            <a:endParaRPr lang="ru-RU" sz="8000" b="1" dirty="0">
              <a:solidFill>
                <a:srgbClr val="063081"/>
              </a:solidFill>
              <a:latin typeface="Gilroy" pitchFamily="2" charset="0"/>
            </a:endParaRPr>
          </a:p>
        </p:txBody>
      </p:sp>
      <p:sp>
        <p:nvSpPr>
          <p:cNvPr id="69" name="TextBox 68"/>
          <p:cNvSpPr txBox="1"/>
          <p:nvPr userDrawn="1"/>
        </p:nvSpPr>
        <p:spPr>
          <a:xfrm>
            <a:off x="2028381" y="4228932"/>
            <a:ext cx="729687" cy="1323439"/>
          </a:xfrm>
          <a:prstGeom prst="rect">
            <a:avLst/>
          </a:prstGeom>
          <a:noFill/>
          <a:ln>
            <a:noFill/>
          </a:ln>
        </p:spPr>
        <p:txBody>
          <a:bodyPr wrap="none" rtlCol="0">
            <a:spAutoFit/>
          </a:bodyPr>
          <a:lstStyle/>
          <a:p>
            <a:r>
              <a:rPr lang="ru-RU" sz="8000" b="1" dirty="0">
                <a:solidFill>
                  <a:srgbClr val="063081"/>
                </a:solidFill>
                <a:latin typeface="Gilroy" pitchFamily="2" charset="0"/>
              </a:rPr>
              <a:t>2</a:t>
            </a:r>
            <a:endParaRPr lang="ru-RU" sz="8000" b="1" dirty="0">
              <a:solidFill>
                <a:srgbClr val="063081"/>
              </a:solidFill>
              <a:latin typeface="Gilroy" pitchFamily="2" charset="0"/>
            </a:endParaRPr>
          </a:p>
        </p:txBody>
      </p:sp>
      <p:sp>
        <p:nvSpPr>
          <p:cNvPr id="70" name="TextBox 69"/>
          <p:cNvSpPr txBox="1"/>
          <p:nvPr userDrawn="1"/>
        </p:nvSpPr>
        <p:spPr>
          <a:xfrm>
            <a:off x="4928097" y="4228932"/>
            <a:ext cx="779381" cy="1323439"/>
          </a:xfrm>
          <a:prstGeom prst="rect">
            <a:avLst/>
          </a:prstGeom>
          <a:noFill/>
          <a:ln>
            <a:noFill/>
          </a:ln>
        </p:spPr>
        <p:txBody>
          <a:bodyPr wrap="none" rtlCol="0">
            <a:spAutoFit/>
          </a:bodyPr>
          <a:lstStyle/>
          <a:p>
            <a:r>
              <a:rPr lang="ru-RU" sz="8000" b="1" dirty="0">
                <a:solidFill>
                  <a:srgbClr val="063081"/>
                </a:solidFill>
                <a:latin typeface="Gilroy" pitchFamily="2" charset="0"/>
              </a:rPr>
              <a:t>4</a:t>
            </a:r>
            <a:endParaRPr lang="ru-RU" sz="8000" b="1" dirty="0">
              <a:solidFill>
                <a:srgbClr val="063081"/>
              </a:solidFill>
              <a:latin typeface="Gilroy" pitchFamily="2" charset="0"/>
            </a:endParaRPr>
          </a:p>
        </p:txBody>
      </p:sp>
      <p:sp>
        <p:nvSpPr>
          <p:cNvPr id="71" name="TextBox 70"/>
          <p:cNvSpPr txBox="1"/>
          <p:nvPr userDrawn="1"/>
        </p:nvSpPr>
        <p:spPr>
          <a:xfrm>
            <a:off x="7826377" y="4228932"/>
            <a:ext cx="752129" cy="1323439"/>
          </a:xfrm>
          <a:prstGeom prst="rect">
            <a:avLst/>
          </a:prstGeom>
          <a:noFill/>
          <a:ln>
            <a:noFill/>
          </a:ln>
        </p:spPr>
        <p:txBody>
          <a:bodyPr wrap="none" rtlCol="0">
            <a:spAutoFit/>
          </a:bodyPr>
          <a:lstStyle/>
          <a:p>
            <a:r>
              <a:rPr lang="ru-RU" sz="8000" b="1" dirty="0">
                <a:solidFill>
                  <a:srgbClr val="063081"/>
                </a:solidFill>
                <a:latin typeface="Gilroy" pitchFamily="2" charset="0"/>
              </a:rPr>
              <a:t>6</a:t>
            </a:r>
            <a:endParaRPr lang="ru-RU" sz="8000" b="1" dirty="0">
              <a:solidFill>
                <a:srgbClr val="063081"/>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475500"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360712"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233748"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003652"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4919844"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793379"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5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3498928"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6355308"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8" name="TextBox 67"/>
          <p:cNvSpPr txBox="1"/>
          <p:nvPr userDrawn="1"/>
        </p:nvSpPr>
        <p:spPr>
          <a:xfrm>
            <a:off x="9240146" y="1233805"/>
            <a:ext cx="410690" cy="646331"/>
          </a:xfrm>
          <a:prstGeom prst="rect">
            <a:avLst/>
          </a:prstGeom>
          <a:noFill/>
        </p:spPr>
        <p:txBody>
          <a:bodyPr wrap="none" rtlCol="0">
            <a:spAutoFit/>
          </a:bodyPr>
          <a:lstStyle/>
          <a:p>
            <a:r>
              <a:rPr lang="ru-RU" sz="3600" b="1" dirty="0">
                <a:solidFill>
                  <a:srgbClr val="EB006B"/>
                </a:solidFill>
                <a:latin typeface="Gilroy" pitchFamily="2" charset="0"/>
              </a:rPr>
              <a:t>7</a:t>
            </a:r>
            <a:endParaRPr lang="ru-RU" sz="3600" b="1" dirty="0">
              <a:solidFill>
                <a:srgbClr val="EB006B"/>
              </a:solidFill>
              <a:latin typeface="Gilroy" pitchFamily="2" charset="0"/>
            </a:endParaRPr>
          </a:p>
        </p:txBody>
      </p:sp>
      <p:sp>
        <p:nvSpPr>
          <p:cNvPr id="69" name="TextBox 68"/>
          <p:cNvSpPr txBox="1"/>
          <p:nvPr userDrawn="1"/>
        </p:nvSpPr>
        <p:spPr>
          <a:xfrm>
            <a:off x="2028381"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4928097"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7826377"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596014"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481226"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354262"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124166"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040358"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913893"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6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59" name="Текст 20"/>
          <p:cNvSpPr>
            <a:spLocks noGrp="1"/>
          </p:cNvSpPr>
          <p:nvPr>
            <p:ph type="body" sz="quarter" idx="14" hasCustomPrompt="1"/>
          </p:nvPr>
        </p:nvSpPr>
        <p:spPr>
          <a:xfrm>
            <a:off x="70453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4111404"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7541989"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9" name="TextBox 68"/>
          <p:cNvSpPr txBox="1"/>
          <p:nvPr userDrawn="1"/>
        </p:nvSpPr>
        <p:spPr>
          <a:xfrm>
            <a:off x="2314989"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5827181"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9299666"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991213"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7450256"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224466"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5725549"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9188361"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208490"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766790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410774"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93944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938718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userDrawn="1"/>
        </p:nvCxnSpPr>
        <p:spPr>
          <a:xfrm>
            <a:off x="268702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userDrawn="1"/>
        </p:nvCxnSpPr>
        <p:spPr>
          <a:xfrm>
            <a:off x="4479502"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userDrawn="1"/>
        </p:nvCxnSpPr>
        <p:spPr>
          <a:xfrm>
            <a:off x="612661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userDrawn="1"/>
        </p:nvCxnSpPr>
        <p:spPr>
          <a:xfrm>
            <a:off x="795701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9" name="Прямая соединительная линия 88"/>
          <p:cNvCxnSpPr/>
          <p:nvPr userDrawn="1"/>
        </p:nvCxnSpPr>
        <p:spPr>
          <a:xfrm>
            <a:off x="9592301"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7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59" name="Текст 20"/>
          <p:cNvSpPr>
            <a:spLocks noGrp="1"/>
          </p:cNvSpPr>
          <p:nvPr>
            <p:ph type="body" sz="quarter" idx="14" hasCustomPrompt="1"/>
          </p:nvPr>
        </p:nvSpPr>
        <p:spPr>
          <a:xfrm>
            <a:off x="704537"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72" name="Скругленный прямоугольник 71"/>
          <p:cNvSpPr/>
          <p:nvPr userDrawn="1"/>
        </p:nvSpPr>
        <p:spPr>
          <a:xfrm>
            <a:off x="165604" y="1233932"/>
            <a:ext cx="3840480" cy="27432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172023" y="1233932"/>
            <a:ext cx="3840480" cy="27432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168917" y="1233932"/>
            <a:ext cx="3840480" cy="27432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11670" y="4210634"/>
            <a:ext cx="3749040" cy="237744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6563483" y="4210634"/>
            <a:ext cx="3749040" cy="237744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631870"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552938"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588198"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6648471"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4" name="Овал 3"/>
          <p:cNvSpPr/>
          <p:nvPr userDrawn="1"/>
        </p:nvSpPr>
        <p:spPr>
          <a:xfrm>
            <a:off x="7972673" y="99384"/>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Овал 4"/>
          <p:cNvSpPr/>
          <p:nvPr userDrawn="1"/>
        </p:nvSpPr>
        <p:spPr>
          <a:xfrm>
            <a:off x="517358" y="4478249"/>
            <a:ext cx="2379751" cy="2379751"/>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pic>
        <p:nvPicPr>
          <p:cNvPr id="7"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8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59" name="Текст 20"/>
          <p:cNvSpPr>
            <a:spLocks noGrp="1"/>
          </p:cNvSpPr>
          <p:nvPr>
            <p:ph type="body" sz="quarter" idx="14" hasCustomPrompt="1"/>
          </p:nvPr>
        </p:nvSpPr>
        <p:spPr>
          <a:xfrm>
            <a:off x="704537"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8" y="1233805"/>
            <a:ext cx="520316" cy="646331"/>
          </a:xfrm>
          <a:prstGeom prst="rect">
            <a:avLst/>
          </a:prstGeom>
          <a:noFill/>
        </p:spPr>
        <p:txBody>
          <a:bodyPr wrap="squar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5430471" y="1233805"/>
            <a:ext cx="626129" cy="646331"/>
          </a:xfrm>
          <a:prstGeom prst="rect">
            <a:avLst/>
          </a:prstGeom>
          <a:noFill/>
        </p:spPr>
        <p:txBody>
          <a:bodyPr wrap="squar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9" name="TextBox 68"/>
          <p:cNvSpPr txBox="1"/>
          <p:nvPr userDrawn="1"/>
        </p:nvSpPr>
        <p:spPr>
          <a:xfrm>
            <a:off x="3053145" y="4363842"/>
            <a:ext cx="616927" cy="646331"/>
          </a:xfrm>
          <a:prstGeom prst="rect">
            <a:avLst/>
          </a:prstGeom>
          <a:noFill/>
          <a:ln>
            <a:noFill/>
          </a:ln>
        </p:spPr>
        <p:txBody>
          <a:bodyPr wrap="squar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7921491" y="4363842"/>
            <a:ext cx="649131" cy="646331"/>
          </a:xfrm>
          <a:prstGeom prst="rect">
            <a:avLst/>
          </a:prstGeom>
          <a:noFill/>
          <a:ln>
            <a:noFill/>
          </a:ln>
        </p:spPr>
        <p:txBody>
          <a:bodyPr wrap="squar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5310281"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962623"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7819860"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5527558"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3148931"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8033753"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userDrawn="1"/>
        </p:nvCxnSpPr>
        <p:spPr>
          <a:xfrm>
            <a:off x="363599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userDrawn="1"/>
        </p:nvCxnSpPr>
        <p:spPr>
          <a:xfrm>
            <a:off x="5988360"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userDrawn="1"/>
        </p:nvCxnSpPr>
        <p:spPr>
          <a:xfrm>
            <a:off x="8445729"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9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881962"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815343" y="2120909"/>
            <a:ext cx="404008" cy="923330"/>
          </a:xfrm>
          <a:prstGeom prst="rect">
            <a:avLst/>
          </a:prstGeom>
          <a:noFill/>
        </p:spPr>
        <p:txBody>
          <a:bodyPr wrap="square" rtlCol="0">
            <a:spAutoFit/>
          </a:bodyPr>
          <a:lstStyle/>
          <a:p>
            <a:r>
              <a:rPr lang="ru-RU" sz="5400" b="1" dirty="0">
                <a:solidFill>
                  <a:srgbClr val="EB006B"/>
                </a:solidFill>
                <a:latin typeface="Gilroy" pitchFamily="2" charset="0"/>
              </a:rPr>
              <a:t>1</a:t>
            </a:r>
            <a:endParaRPr lang="ru-RU" sz="5400" b="1" dirty="0">
              <a:solidFill>
                <a:srgbClr val="EB006B"/>
              </a:solidFill>
              <a:latin typeface="Gilroy" pitchFamily="2" charset="0"/>
            </a:endParaRPr>
          </a:p>
        </p:txBody>
      </p:sp>
      <p:sp>
        <p:nvSpPr>
          <p:cNvPr id="63" name="TextBox 62"/>
          <p:cNvSpPr txBox="1"/>
          <p:nvPr userDrawn="1"/>
        </p:nvSpPr>
        <p:spPr>
          <a:xfrm>
            <a:off x="4712208" y="2120909"/>
            <a:ext cx="486168" cy="923330"/>
          </a:xfrm>
          <a:prstGeom prst="rect">
            <a:avLst/>
          </a:prstGeom>
          <a:noFill/>
        </p:spPr>
        <p:txBody>
          <a:bodyPr wrap="square" rtlCol="0">
            <a:spAutoFit/>
          </a:bodyPr>
          <a:lstStyle/>
          <a:p>
            <a:r>
              <a:rPr lang="ru-RU" sz="5400" b="1" dirty="0">
                <a:solidFill>
                  <a:srgbClr val="EB006B"/>
                </a:solidFill>
                <a:latin typeface="Gilroy" pitchFamily="2" charset="0"/>
              </a:rPr>
              <a:t>2</a:t>
            </a:r>
            <a:endParaRPr lang="ru-RU" sz="5400" b="1" dirty="0">
              <a:solidFill>
                <a:srgbClr val="EB006B"/>
              </a:solidFill>
              <a:latin typeface="Gilroy" pitchFamily="2" charset="0"/>
            </a:endParaRPr>
          </a:p>
        </p:txBody>
      </p:sp>
      <p:sp>
        <p:nvSpPr>
          <p:cNvPr id="64" name="TextBox 63"/>
          <p:cNvSpPr txBox="1"/>
          <p:nvPr userDrawn="1"/>
        </p:nvSpPr>
        <p:spPr>
          <a:xfrm>
            <a:off x="8604444" y="2120909"/>
            <a:ext cx="487952" cy="923330"/>
          </a:xfrm>
          <a:prstGeom prst="rect">
            <a:avLst/>
          </a:prstGeom>
          <a:noFill/>
        </p:spPr>
        <p:txBody>
          <a:bodyPr wrap="square" rtlCol="0">
            <a:spAutoFit/>
          </a:bodyPr>
          <a:lstStyle/>
          <a:p>
            <a:r>
              <a:rPr lang="ru-RU" sz="5400" b="1" dirty="0">
                <a:solidFill>
                  <a:srgbClr val="EB006B"/>
                </a:solidFill>
                <a:latin typeface="Gilroy" pitchFamily="2" charset="0"/>
              </a:rPr>
              <a:t>3</a:t>
            </a:r>
            <a:endParaRPr lang="ru-RU" sz="5400" b="1" dirty="0">
              <a:solidFill>
                <a:srgbClr val="EB006B"/>
              </a:solidFill>
              <a:latin typeface="Gilroy" pitchFamily="2" charset="0"/>
            </a:endParaRPr>
          </a:p>
        </p:txBody>
      </p:sp>
      <p:sp>
        <p:nvSpPr>
          <p:cNvPr id="72" name="Скругленный прямоугольник 71"/>
          <p:cNvSpPr/>
          <p:nvPr userDrawn="1"/>
        </p:nvSpPr>
        <p:spPr>
          <a:xfrm>
            <a:off x="493899"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414593"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335287"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809295"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730363"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87" name="Прямая соединительная линия 86"/>
          <p:cNvCxnSpPr/>
          <p:nvPr/>
        </p:nvCxnSpPr>
        <p:spPr>
          <a:xfrm flipH="1">
            <a:off x="7264128"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 name="Прямая соединительная линия 4"/>
          <p:cNvCxnSpPr/>
          <p:nvPr userDrawn="1"/>
        </p:nvCxnSpPr>
        <p:spPr>
          <a:xfrm flipH="1">
            <a:off x="3333572"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0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59" name="Текст 20"/>
          <p:cNvSpPr>
            <a:spLocks noGrp="1"/>
          </p:cNvSpPr>
          <p:nvPr>
            <p:ph type="body" sz="quarter" idx="14" hasCustomPrompt="1"/>
          </p:nvPr>
        </p:nvSpPr>
        <p:spPr>
          <a:xfrm>
            <a:off x="914400" y="105251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14" name="Полилиния 13"/>
          <p:cNvSpPr/>
          <p:nvPr userDrawn="1"/>
        </p:nvSpPr>
        <p:spPr>
          <a:xfrm>
            <a:off x="328605" y="105251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FFC000"/>
            </a:solidFill>
            <a:prstDash val="solid"/>
            <a:miter/>
          </a:ln>
        </p:spPr>
        <p:txBody>
          <a:bodyPr rtlCol="0" anchor="ctr"/>
          <a:lstStyle/>
          <a:p>
            <a:endParaRPr lang="ru-RU"/>
          </a:p>
        </p:txBody>
      </p:sp>
      <p:sp>
        <p:nvSpPr>
          <p:cNvPr id="41" name="Текст 20"/>
          <p:cNvSpPr>
            <a:spLocks noGrp="1"/>
          </p:cNvSpPr>
          <p:nvPr>
            <p:ph type="body" sz="quarter" idx="15" hasCustomPrompt="1"/>
          </p:nvPr>
        </p:nvSpPr>
        <p:spPr>
          <a:xfrm>
            <a:off x="1639736" y="276746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50" name="Полилиния 49"/>
          <p:cNvSpPr/>
          <p:nvPr userDrawn="1"/>
        </p:nvSpPr>
        <p:spPr>
          <a:xfrm>
            <a:off x="1053941" y="276746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FFC000"/>
            </a:solid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1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Полилиния 6"/>
          <p:cNvSpPr/>
          <p:nvPr userDrawn="1"/>
        </p:nvSpPr>
        <p:spPr>
          <a:xfrm>
            <a:off x="353922" y="1052513"/>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FFC000"/>
            </a:solidFill>
            <a:prstDash val="solid"/>
            <a:miter/>
          </a:ln>
        </p:spPr>
        <p:txBody>
          <a:bodyPr rtlCol="0" anchor="ctr"/>
          <a:lstStyle/>
          <a:p>
            <a:endParaRPr lang="ru-RU"/>
          </a:p>
        </p:txBody>
      </p:sp>
      <p:sp>
        <p:nvSpPr>
          <p:cNvPr id="11" name="Текст 20"/>
          <p:cNvSpPr>
            <a:spLocks noGrp="1"/>
          </p:cNvSpPr>
          <p:nvPr>
            <p:ph type="body" sz="quarter" idx="17" hasCustomPrompt="1"/>
          </p:nvPr>
        </p:nvSpPr>
        <p:spPr>
          <a:xfrm>
            <a:off x="1001289" y="1075233"/>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1</a:t>
            </a:r>
            <a:endParaRPr lang="ru-RU" dirty="0"/>
          </a:p>
        </p:txBody>
      </p:sp>
      <p:sp>
        <p:nvSpPr>
          <p:cNvPr id="12" name="Полилиния 11"/>
          <p:cNvSpPr/>
          <p:nvPr userDrawn="1"/>
        </p:nvSpPr>
        <p:spPr>
          <a:xfrm>
            <a:off x="5119192" y="3634350"/>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FFC000"/>
            </a:solidFill>
            <a:prstDash val="solid"/>
            <a:miter/>
          </a:ln>
        </p:spPr>
        <p:txBody>
          <a:bodyPr rtlCol="0" anchor="ctr"/>
          <a:lstStyle/>
          <a:p>
            <a:endParaRPr lang="ru-RU"/>
          </a:p>
        </p:txBody>
      </p:sp>
      <p:sp>
        <p:nvSpPr>
          <p:cNvPr id="13" name="Текст 20"/>
          <p:cNvSpPr>
            <a:spLocks noGrp="1"/>
          </p:cNvSpPr>
          <p:nvPr>
            <p:ph type="body" sz="quarter" idx="18" hasCustomPrompt="1"/>
          </p:nvPr>
        </p:nvSpPr>
        <p:spPr>
          <a:xfrm>
            <a:off x="5766559" y="3657070"/>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2</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2_баблы">
    <p:spTree>
      <p:nvGrpSpPr>
        <p:cNvPr id="1" name=""/>
        <p:cNvGrpSpPr/>
        <p:nvPr/>
      </p:nvGrpSpPr>
      <p:grpSpPr>
        <a:xfrm>
          <a:off x="0" y="0"/>
          <a:ext cx="0" cy="0"/>
          <a:chOff x="0" y="0"/>
          <a:chExt cx="0" cy="0"/>
        </a:xfrm>
      </p:grpSpPr>
      <p:grpSp>
        <p:nvGrpSpPr>
          <p:cNvPr id="12" name="Группа 11"/>
          <p:cNvGrpSpPr/>
          <p:nvPr userDrawn="1"/>
        </p:nvGrpSpPr>
        <p:grpSpPr>
          <a:xfrm>
            <a:off x="6049962" y="104017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3"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4" name="Скругленный прямоугольник 13"/>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14"/>
          <p:cNvGrpSpPr/>
          <p:nvPr userDrawn="1"/>
        </p:nvGrpSpPr>
        <p:grpSpPr>
          <a:xfrm>
            <a:off x="374877" y="4819378"/>
            <a:ext cx="4196991" cy="1480674"/>
            <a:chOff x="5665695" y="5225143"/>
            <a:chExt cx="4196991" cy="1480674"/>
          </a:xfrm>
          <a:gradFill flip="none" rotWithShape="1">
            <a:gsLst>
              <a:gs pos="100000">
                <a:srgbClr val="E2ECFF"/>
              </a:gs>
              <a:gs pos="0">
                <a:srgbClr val="EBB5CA">
                  <a:alpha val="1000"/>
                </a:srgbClr>
              </a:gs>
            </a:gsLst>
            <a:lin ang="8100000" scaled="1"/>
            <a:tileRect/>
          </a:gradFill>
        </p:grpSpPr>
        <p:sp>
          <p:nvSpPr>
            <p:cNvPr id="16"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7" name="Скругленный прямоугольник 16"/>
            <p:cNvSpPr/>
            <p:nvPr/>
          </p:nvSpPr>
          <p:spPr>
            <a:xfrm>
              <a:off x="5755341" y="5225143"/>
              <a:ext cx="4107345" cy="141467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6049962" y="273694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9"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0" name="Скругленный прямоугольник 19"/>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89391" y="1052513"/>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2"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3" name="Скругленный прямоугольник 22"/>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389391" y="2930634"/>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5"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6" name="Скругленный прямоугольник 25"/>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049962" y="4370119"/>
            <a:ext cx="4698248" cy="1989367"/>
            <a:chOff x="5665695" y="4716450"/>
            <a:chExt cx="4698248" cy="1989367"/>
          </a:xfrm>
          <a:gradFill flip="none" rotWithShape="1">
            <a:gsLst>
              <a:gs pos="100000">
                <a:srgbClr val="E2ECFF"/>
              </a:gs>
              <a:gs pos="0">
                <a:srgbClr val="EBB5CA">
                  <a:alpha val="1000"/>
                </a:srgbClr>
              </a:gs>
            </a:gsLst>
            <a:lin ang="8100000" scaled="1"/>
            <a:tileRect/>
          </a:gradFill>
        </p:grpSpPr>
        <p:sp>
          <p:nvSpPr>
            <p:cNvPr id="28"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9" name="Скругленный прямоугольник 28"/>
            <p:cNvSpPr/>
            <p:nvPr/>
          </p:nvSpPr>
          <p:spPr>
            <a:xfrm>
              <a:off x="5755341" y="4716450"/>
              <a:ext cx="4608602" cy="192337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11" name="Текст 20"/>
          <p:cNvSpPr>
            <a:spLocks noGrp="1"/>
          </p:cNvSpPr>
          <p:nvPr>
            <p:ph type="body" sz="quarter" idx="17" hasCustomPrompt="1"/>
          </p:nvPr>
        </p:nvSpPr>
        <p:spPr>
          <a:xfrm>
            <a:off x="798287" y="1075985"/>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1</a:t>
            </a:r>
            <a:endParaRPr lang="ru-RU" dirty="0"/>
          </a:p>
        </p:txBody>
      </p:sp>
      <p:sp>
        <p:nvSpPr>
          <p:cNvPr id="32" name="Текст 20"/>
          <p:cNvSpPr>
            <a:spLocks noGrp="1"/>
          </p:cNvSpPr>
          <p:nvPr>
            <p:ph type="body" sz="quarter" idx="18" hasCustomPrompt="1"/>
          </p:nvPr>
        </p:nvSpPr>
        <p:spPr>
          <a:xfrm>
            <a:off x="798287" y="2958573"/>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2</a:t>
            </a:r>
            <a:endParaRPr lang="ru-RU" dirty="0"/>
          </a:p>
        </p:txBody>
      </p:sp>
      <p:sp>
        <p:nvSpPr>
          <p:cNvPr id="33" name="Текст 20"/>
          <p:cNvSpPr>
            <a:spLocks noGrp="1"/>
          </p:cNvSpPr>
          <p:nvPr>
            <p:ph type="body" sz="quarter" idx="19" hasCustomPrompt="1"/>
          </p:nvPr>
        </p:nvSpPr>
        <p:spPr>
          <a:xfrm>
            <a:off x="798288" y="4823232"/>
            <a:ext cx="3486842" cy="1410824"/>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3</a:t>
            </a:r>
            <a:endParaRPr lang="ru-RU" dirty="0"/>
          </a:p>
        </p:txBody>
      </p:sp>
      <p:sp>
        <p:nvSpPr>
          <p:cNvPr id="34" name="Текст 20"/>
          <p:cNvSpPr>
            <a:spLocks noGrp="1"/>
          </p:cNvSpPr>
          <p:nvPr>
            <p:ph type="body" sz="quarter" idx="20" hasCustomPrompt="1"/>
          </p:nvPr>
        </p:nvSpPr>
        <p:spPr>
          <a:xfrm>
            <a:off x="6428122" y="4367721"/>
            <a:ext cx="4107345" cy="1866335"/>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6</a:t>
            </a:r>
            <a:endParaRPr lang="ru-RU" dirty="0"/>
          </a:p>
        </p:txBody>
      </p:sp>
      <p:sp>
        <p:nvSpPr>
          <p:cNvPr id="35" name="Текст 20"/>
          <p:cNvSpPr>
            <a:spLocks noGrp="1"/>
          </p:cNvSpPr>
          <p:nvPr>
            <p:ph type="body" sz="quarter" idx="21" hasCustomPrompt="1"/>
          </p:nvPr>
        </p:nvSpPr>
        <p:spPr>
          <a:xfrm>
            <a:off x="6428123" y="2736145"/>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5</a:t>
            </a:r>
            <a:endParaRPr lang="ru-RU" dirty="0"/>
          </a:p>
        </p:txBody>
      </p:sp>
      <p:sp>
        <p:nvSpPr>
          <p:cNvPr id="36" name="Текст 20"/>
          <p:cNvSpPr>
            <a:spLocks noGrp="1"/>
          </p:cNvSpPr>
          <p:nvPr>
            <p:ph type="body" sz="quarter" idx="22" hasCustomPrompt="1"/>
          </p:nvPr>
        </p:nvSpPr>
        <p:spPr>
          <a:xfrm>
            <a:off x="6428123" y="1050781"/>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4</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3_о компании">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Компания </a:t>
            </a:r>
            <a:r>
              <a:rPr lang="en-US" dirty="0"/>
              <a:t>Postgres PRO</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2" name="Рисунок 26"/>
          <p:cNvSpPr/>
          <p:nvPr userDrawn="1"/>
        </p:nvSpPr>
        <p:spPr>
          <a:xfrm>
            <a:off x="496457" y="1432878"/>
            <a:ext cx="4508200" cy="5425122"/>
          </a:xfrm>
          <a:custGeom>
            <a:avLst/>
            <a:gdLst>
              <a:gd name="connsiteX0" fmla="*/ 2996566 w 2997200"/>
              <a:gd name="connsiteY0" fmla="*/ 3606638 h 3606800"/>
              <a:gd name="connsiteX1" fmla="*/ -635 w 2997200"/>
              <a:gd name="connsiteY1" fmla="*/ 3606638 h 3606800"/>
              <a:gd name="connsiteX2" fmla="*/ -635 w 2997200"/>
              <a:gd name="connsiteY2" fmla="*/ 206824 h 3606800"/>
              <a:gd name="connsiteX3" fmla="*/ 206315 w 2997200"/>
              <a:gd name="connsiteY3" fmla="*/ -163 h 3606800"/>
              <a:gd name="connsiteX4" fmla="*/ 2789616 w 2997200"/>
              <a:gd name="connsiteY4" fmla="*/ -163 h 3606800"/>
              <a:gd name="connsiteX5" fmla="*/ 2996566 w 2997200"/>
              <a:gd name="connsiteY5" fmla="*/ 206824 h 360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7200" h="3606800">
                <a:moveTo>
                  <a:pt x="2996566" y="3606638"/>
                </a:moveTo>
                <a:lnTo>
                  <a:pt x="-635" y="3606638"/>
                </a:lnTo>
                <a:lnTo>
                  <a:pt x="-635" y="206824"/>
                </a:lnTo>
                <a:cubicBezTo>
                  <a:pt x="-477" y="92574"/>
                  <a:pt x="92085" y="-5"/>
                  <a:pt x="206315" y="-163"/>
                </a:cubicBezTo>
                <a:lnTo>
                  <a:pt x="2789616" y="-163"/>
                </a:lnTo>
                <a:cubicBezTo>
                  <a:pt x="2903868" y="-58"/>
                  <a:pt x="2996461" y="92552"/>
                  <a:pt x="2996566" y="206824"/>
                </a:cubicBezTo>
                <a:close/>
              </a:path>
            </a:pathLst>
          </a:custGeom>
          <a:gradFill flip="none" rotWithShape="1">
            <a:gsLst>
              <a:gs pos="44000">
                <a:srgbClr val="185FEC"/>
              </a:gs>
              <a:gs pos="0">
                <a:srgbClr val="CB2461"/>
              </a:gs>
              <a:gs pos="100000">
                <a:srgbClr val="010B20"/>
              </a:gs>
            </a:gsLst>
            <a:lin ang="8100000" scaled="1"/>
            <a:tileRect/>
          </a:gradFill>
          <a:ln w="9495" cap="flat">
            <a:noFill/>
            <a:prstDash val="solid"/>
            <a:miter/>
          </a:ln>
        </p:spPr>
        <p:txBody>
          <a:bodyPr rtlCol="0" anchor="ctr"/>
          <a:lstStyle/>
          <a:p>
            <a:endParaRPr lang="ru-RU"/>
          </a:p>
        </p:txBody>
      </p:sp>
      <p:sp>
        <p:nvSpPr>
          <p:cNvPr id="14" name="Rectangle 5"/>
          <p:cNvSpPr>
            <a:spLocks noChangeArrowheads="1"/>
          </p:cNvSpPr>
          <p:nvPr userDrawn="1"/>
        </p:nvSpPr>
        <p:spPr bwMode="auto">
          <a:xfrm>
            <a:off x="1422534" y="1930887"/>
            <a:ext cx="265604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ctr" eaLnBrk="0" fontAlgn="base" hangingPunct="0">
              <a:spcBef>
                <a:spcPct val="0"/>
              </a:spcBef>
              <a:spcAft>
                <a:spcPct val="0"/>
              </a:spcAft>
            </a:pP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Протестировать </a:t>
            </a:r>
            <a:b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b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СУБД </a:t>
            </a:r>
            <a:r>
              <a:rPr lang="en-US" altLang="ru-RU" sz="2000" dirty="0">
                <a:solidFill>
                  <a:schemeClr val="bg1"/>
                </a:solidFill>
                <a:latin typeface="Gilroy" pitchFamily="2" charset="0"/>
                <a:ea typeface="Times New Roman" panose="02020603050405020304" pitchFamily="18" charset="0"/>
                <a:cs typeface="Segoe UI" panose="020B0502040204020203" pitchFamily="34" charset="0"/>
              </a:rPr>
              <a:t>Postgres Pro</a:t>
            </a: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a:t>
            </a:r>
            <a:endParaRPr kumimoji="0" lang="ru-RU" altLang="ru-RU" sz="2000" b="0" i="0" u="none" strike="noStrike" cap="none" normalizeH="0" baseline="0" dirty="0">
              <a:ln>
                <a:noFill/>
              </a:ln>
              <a:solidFill>
                <a:schemeClr val="bg1"/>
              </a:solidFill>
              <a:effectLst/>
              <a:latin typeface="Gilroy" pitchFamily="2" charset="0"/>
            </a:endParaRPr>
          </a:p>
        </p:txBody>
      </p:sp>
      <p:pic>
        <p:nvPicPr>
          <p:cNvPr id="15" name="Рисунок 11" descr="Изображение выглядит как черный&#10;&#10;Автоматически созданное описание"/>
          <p:cNvPicPr>
            <a:picLocks noChangeAspect="1" noChangeArrowheads="1"/>
          </p:cNvPicPr>
          <p:nvPr userDrawn="1"/>
        </p:nvPicPr>
        <p:blipFill>
          <a:blip/>
          <a:srcRect/>
          <a:stretch>
            <a:fillRect/>
          </a:stretch>
        </p:blipFill>
        <p:spPr bwMode="auto">
          <a:xfrm>
            <a:off x="1642959" y="3012430"/>
            <a:ext cx="2215197" cy="2215197"/>
          </a:xfrm>
          <a:prstGeom prst="rect">
            <a:avLst/>
          </a:prstGeom>
          <a:noFill/>
          <a:extLst>
            <a:ext uri="{909E8E84-426E-40DD-AFC4-6F175D3DCCD1}">
              <a14:hiddenFill xmlns:a14="http://schemas.microsoft.com/office/drawing/2010/main">
                <a:solidFill>
                  <a:srgbClr val="FFFFFF"/>
                </a:solidFill>
              </a14:hiddenFill>
            </a:ext>
          </a:extLst>
        </p:spPr>
      </p:pic>
      <p:sp>
        <p:nvSpPr>
          <p:cNvPr id="16" name="Прямоугольник 15"/>
          <p:cNvSpPr/>
          <p:nvPr userDrawn="1"/>
        </p:nvSpPr>
        <p:spPr>
          <a:xfrm>
            <a:off x="6053472" y="2180607"/>
            <a:ext cx="5117106" cy="400110"/>
          </a:xfrm>
          <a:prstGeom prst="rect">
            <a:avLst/>
          </a:prstGeom>
        </p:spPr>
        <p:txBody>
          <a:bodyPr wrap="none">
            <a:spAutoFit/>
          </a:bodyPr>
          <a:lstStyle/>
          <a:p>
            <a:pPr lvl="0" eaLnBrk="0" fontAlgn="base" hangingPunct="0">
              <a:spcBef>
                <a:spcPct val="0"/>
              </a:spcBef>
              <a:spcAft>
                <a:spcPct val="0"/>
              </a:spcAft>
            </a:pPr>
            <a:r>
              <a:rPr lang="ru-RU" altLang="ru-RU" sz="2000" dirty="0">
                <a:latin typeface="Gilroy" pitchFamily="2" charset="0"/>
                <a:ea typeface="Times New Roman" panose="02020603050405020304" pitchFamily="18" charset="0"/>
                <a:cs typeface="Segoe UI" panose="020B0502040204020203" pitchFamily="34" charset="0"/>
              </a:rPr>
              <a:t>117036, Москва, ул. Дмитрия Ульянова, 7А</a:t>
            </a:r>
            <a:endParaRPr lang="ru-RU" altLang="ru-RU" sz="1600" dirty="0">
              <a:latin typeface="Gilroy" pitchFamily="2" charset="0"/>
            </a:endParaRPr>
          </a:p>
        </p:txBody>
      </p:sp>
      <p:sp>
        <p:nvSpPr>
          <p:cNvPr id="17" name="Прямоугольник 16"/>
          <p:cNvSpPr/>
          <p:nvPr userDrawn="1"/>
        </p:nvSpPr>
        <p:spPr>
          <a:xfrm>
            <a:off x="6053472" y="2855724"/>
            <a:ext cx="2188420"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8</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(495)</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150-06-91</a:t>
            </a:r>
            <a:endParaRPr lang="ru-RU" sz="2000" dirty="0">
              <a:latin typeface="Gilroy" pitchFamily="2" charset="0"/>
            </a:endParaRPr>
          </a:p>
        </p:txBody>
      </p:sp>
      <p:sp>
        <p:nvSpPr>
          <p:cNvPr id="18" name="Прямоугольник 17"/>
          <p:cNvSpPr/>
          <p:nvPr userDrawn="1"/>
        </p:nvSpPr>
        <p:spPr>
          <a:xfrm>
            <a:off x="6053472" y="3530841"/>
            <a:ext cx="2775119"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sales@postgrespro.ru </a:t>
            </a:r>
            <a:endParaRPr lang="ru-RU" sz="2000" dirty="0">
              <a:latin typeface="Gilroy" pitchFamily="2" charset="0"/>
            </a:endParaRPr>
          </a:p>
        </p:txBody>
      </p:sp>
      <p:sp>
        <p:nvSpPr>
          <p:cNvPr id="19" name="Прямоугольник 18"/>
          <p:cNvSpPr/>
          <p:nvPr userDrawn="1"/>
        </p:nvSpPr>
        <p:spPr>
          <a:xfrm>
            <a:off x="6053472" y="4205958"/>
            <a:ext cx="2075248" cy="400110"/>
          </a:xfrm>
          <a:prstGeom prst="rect">
            <a:avLst/>
          </a:prstGeom>
        </p:spPr>
        <p:txBody>
          <a:bodyPr wrap="none">
            <a:spAutoFit/>
          </a:bodyPr>
          <a:lstStyle/>
          <a:p>
            <a:r>
              <a:rPr lang="ru-RU" altLang="ru-RU" sz="2000" spc="70" dirty="0" err="1">
                <a:latin typeface="Gilroy" pitchFamily="2" charset="0"/>
                <a:ea typeface="Times New Roman" panose="02020603050405020304" pitchFamily="18" charset="0"/>
                <a:cs typeface="Segoe UI" panose="020B0502040204020203" pitchFamily="34" charset="0"/>
              </a:rPr>
              <a:t>postgrespro.ru</a:t>
            </a:r>
            <a:endParaRPr lang="ru-RU" sz="2000" spc="70" dirty="0">
              <a:latin typeface="Gilroy" pitchFamily="2" charset="0"/>
            </a:endParaRPr>
          </a:p>
        </p:txBody>
      </p:sp>
      <p:grpSp>
        <p:nvGrpSpPr>
          <p:cNvPr id="20" name="Группа 19"/>
          <p:cNvGrpSpPr/>
          <p:nvPr userDrawn="1"/>
        </p:nvGrpSpPr>
        <p:grpSpPr>
          <a:xfrm>
            <a:off x="5608143" y="2873355"/>
            <a:ext cx="340384" cy="341050"/>
            <a:chOff x="9893704" y="2720603"/>
            <a:chExt cx="467557" cy="468472"/>
          </a:xfrm>
          <a:solidFill>
            <a:srgbClr val="1190D2"/>
          </a:solidFill>
        </p:grpSpPr>
        <p:sp>
          <p:nvSpPr>
            <p:cNvPr id="21" name="Полилиния: фигура 19"/>
            <p:cNvSpPr/>
            <p:nvPr/>
          </p:nvSpPr>
          <p:spPr>
            <a:xfrm>
              <a:off x="10074985" y="2978059"/>
              <a:ext cx="21204" cy="21246"/>
            </a:xfrm>
            <a:custGeom>
              <a:avLst/>
              <a:gdLst>
                <a:gd name="connsiteX0" fmla="*/ 253380 w 253379"/>
                <a:gd name="connsiteY0" fmla="*/ 126989 h 253875"/>
                <a:gd name="connsiteX1" fmla="*/ 126690 w 253379"/>
                <a:gd name="connsiteY1" fmla="*/ 253926 h 253875"/>
                <a:gd name="connsiteX2" fmla="*/ 0 w 253379"/>
                <a:gd name="connsiteY2" fmla="*/ 126989 h 253875"/>
                <a:gd name="connsiteX3" fmla="*/ 126690 w 253379"/>
                <a:gd name="connsiteY3" fmla="*/ 0 h 253875"/>
                <a:gd name="connsiteX4" fmla="*/ 253380 w 253379"/>
                <a:gd name="connsiteY4" fmla="*/ 126989 h 253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79" h="253875">
                  <a:moveTo>
                    <a:pt x="253380" y="126989"/>
                  </a:moveTo>
                  <a:cubicBezTo>
                    <a:pt x="253380" y="197097"/>
                    <a:pt x="196673" y="253926"/>
                    <a:pt x="126690" y="253926"/>
                  </a:cubicBezTo>
                  <a:cubicBezTo>
                    <a:pt x="56719" y="253926"/>
                    <a:pt x="0" y="197097"/>
                    <a:pt x="0" y="126989"/>
                  </a:cubicBezTo>
                  <a:cubicBezTo>
                    <a:pt x="0" y="56868"/>
                    <a:pt x="56719" y="0"/>
                    <a:pt x="126690" y="0"/>
                  </a:cubicBezTo>
                  <a:cubicBezTo>
                    <a:pt x="196673" y="0"/>
                    <a:pt x="253380" y="56868"/>
                    <a:pt x="253380" y="126989"/>
                  </a:cubicBezTo>
                  <a:close/>
                </a:path>
              </a:pathLst>
            </a:custGeom>
            <a:grpFill/>
            <a:ln w="6350" cap="flat">
              <a:solidFill>
                <a:srgbClr val="1190D2"/>
              </a:solidFill>
              <a:prstDash val="solid"/>
              <a:miter/>
            </a:ln>
          </p:spPr>
          <p:txBody>
            <a:bodyPr rtlCol="0" anchor="ctr"/>
            <a:lstStyle/>
            <a:p>
              <a:endParaRPr lang="ru-RU"/>
            </a:p>
          </p:txBody>
        </p:sp>
        <p:sp>
          <p:nvSpPr>
            <p:cNvPr id="22" name="Полилиния: фигура 20"/>
            <p:cNvSpPr/>
            <p:nvPr/>
          </p:nvSpPr>
          <p:spPr>
            <a:xfrm>
              <a:off x="9893704" y="2720603"/>
              <a:ext cx="467557" cy="468472"/>
            </a:xfrm>
            <a:custGeom>
              <a:avLst/>
              <a:gdLst>
                <a:gd name="connsiteX0" fmla="*/ 4498043 w 5587026"/>
                <a:gd name="connsiteY0" fmla="*/ 3343156 h 5597959"/>
                <a:gd name="connsiteX1" fmla="*/ 3960548 w 5587026"/>
                <a:gd name="connsiteY1" fmla="*/ 3343156 h 5597959"/>
                <a:gd name="connsiteX2" fmla="*/ 3543611 w 5587026"/>
                <a:gd name="connsiteY2" fmla="*/ 3760908 h 5597959"/>
                <a:gd name="connsiteX3" fmla="*/ 3220501 w 5587026"/>
                <a:gd name="connsiteY3" fmla="*/ 3791843 h 5597959"/>
                <a:gd name="connsiteX4" fmla="*/ 2798320 w 5587026"/>
                <a:gd name="connsiteY4" fmla="*/ 3484818 h 5597959"/>
                <a:gd name="connsiteX5" fmla="*/ 2620067 w 5587026"/>
                <a:gd name="connsiteY5" fmla="*/ 3503161 h 5597959"/>
                <a:gd name="connsiteX6" fmla="*/ 2638374 w 5587026"/>
                <a:gd name="connsiteY6" fmla="*/ 3681724 h 5597959"/>
                <a:gd name="connsiteX7" fmla="*/ 3083271 w 5587026"/>
                <a:gd name="connsiteY7" fmla="*/ 4005264 h 5597959"/>
                <a:gd name="connsiteX8" fmla="*/ 3722814 w 5587026"/>
                <a:gd name="connsiteY8" fmla="*/ 3940411 h 5597959"/>
                <a:gd name="connsiteX9" fmla="*/ 4139751 w 5587026"/>
                <a:gd name="connsiteY9" fmla="*/ 3522646 h 5597959"/>
                <a:gd name="connsiteX10" fmla="*/ 4318891 w 5587026"/>
                <a:gd name="connsiteY10" fmla="*/ 3522646 h 5597959"/>
                <a:gd name="connsiteX11" fmla="*/ 5304310 w 5587026"/>
                <a:gd name="connsiteY11" fmla="*/ 4510134 h 5597959"/>
                <a:gd name="connsiteX12" fmla="*/ 5304310 w 5587026"/>
                <a:gd name="connsiteY12" fmla="*/ 4689637 h 5597959"/>
                <a:gd name="connsiteX13" fmla="*/ 4935516 w 5587026"/>
                <a:gd name="connsiteY13" fmla="*/ 5059140 h 5597959"/>
                <a:gd name="connsiteX14" fmla="*/ 3791151 w 5587026"/>
                <a:gd name="connsiteY14" fmla="*/ 5261746 h 5597959"/>
                <a:gd name="connsiteX15" fmla="*/ 343156 w 5587026"/>
                <a:gd name="connsiteY15" fmla="*/ 1786085 h 5597959"/>
                <a:gd name="connsiteX16" fmla="*/ 551601 w 5587026"/>
                <a:gd name="connsiteY16" fmla="*/ 654840 h 5597959"/>
                <a:gd name="connsiteX17" fmla="*/ 914597 w 5587026"/>
                <a:gd name="connsiteY17" fmla="*/ 291189 h 5597959"/>
                <a:gd name="connsiteX18" fmla="*/ 1093695 w 5587026"/>
                <a:gd name="connsiteY18" fmla="*/ 291189 h 5597959"/>
                <a:gd name="connsiteX19" fmla="*/ 2079253 w 5587026"/>
                <a:gd name="connsiteY19" fmla="*/ 1278676 h 5597959"/>
                <a:gd name="connsiteX20" fmla="*/ 2079253 w 5587026"/>
                <a:gd name="connsiteY20" fmla="*/ 1458128 h 5597959"/>
                <a:gd name="connsiteX21" fmla="*/ 1662316 w 5587026"/>
                <a:gd name="connsiteY21" fmla="*/ 1875932 h 5597959"/>
                <a:gd name="connsiteX22" fmla="*/ 1597628 w 5587026"/>
                <a:gd name="connsiteY22" fmla="*/ 2516714 h 5597959"/>
                <a:gd name="connsiteX23" fmla="*/ 1826266 w 5587026"/>
                <a:gd name="connsiteY23" fmla="*/ 2842792 h 5597959"/>
                <a:gd name="connsiteX24" fmla="*/ 2003885 w 5587026"/>
                <a:gd name="connsiteY24" fmla="*/ 2866542 h 5597959"/>
                <a:gd name="connsiteX25" fmla="*/ 2027639 w 5587026"/>
                <a:gd name="connsiteY25" fmla="*/ 2688626 h 5597959"/>
                <a:gd name="connsiteX26" fmla="*/ 1810632 w 5587026"/>
                <a:gd name="connsiteY26" fmla="*/ 2379164 h 5597959"/>
                <a:gd name="connsiteX27" fmla="*/ 1841506 w 5587026"/>
                <a:gd name="connsiteY27" fmla="*/ 2055422 h 5597959"/>
                <a:gd name="connsiteX28" fmla="*/ 2258456 w 5587026"/>
                <a:gd name="connsiteY28" fmla="*/ 1637669 h 5597959"/>
                <a:gd name="connsiteX29" fmla="*/ 2258456 w 5587026"/>
                <a:gd name="connsiteY29" fmla="*/ 1099123 h 5597959"/>
                <a:gd name="connsiteX30" fmla="*/ 1272897 w 5587026"/>
                <a:gd name="connsiteY30" fmla="*/ 111641 h 5597959"/>
                <a:gd name="connsiteX31" fmla="*/ 735351 w 5587026"/>
                <a:gd name="connsiteY31" fmla="*/ 111641 h 5597959"/>
                <a:gd name="connsiteX32" fmla="*/ 372404 w 5587026"/>
                <a:gd name="connsiteY32" fmla="*/ 475299 h 5597959"/>
                <a:gd name="connsiteX33" fmla="*/ 113085 w 5587026"/>
                <a:gd name="connsiteY33" fmla="*/ 1892586 h 5597959"/>
                <a:gd name="connsiteX34" fmla="*/ 3685542 w 5587026"/>
                <a:gd name="connsiteY34" fmla="*/ 5492569 h 5597959"/>
                <a:gd name="connsiteX35" fmla="*/ 5114668 w 5587026"/>
                <a:gd name="connsiteY35" fmla="*/ 5238694 h 5597959"/>
                <a:gd name="connsiteX36" fmla="*/ 5483500 w 5587026"/>
                <a:gd name="connsiteY36" fmla="*/ 4869178 h 5597959"/>
                <a:gd name="connsiteX37" fmla="*/ 5483500 w 5587026"/>
                <a:gd name="connsiteY37" fmla="*/ 4330644 h 559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87026" h="5597959">
                  <a:moveTo>
                    <a:pt x="4498043" y="3343156"/>
                  </a:moveTo>
                  <a:cubicBezTo>
                    <a:pt x="4349879" y="3194651"/>
                    <a:pt x="4108724" y="3194651"/>
                    <a:pt x="3960548" y="3343156"/>
                  </a:cubicBezTo>
                  <a:lnTo>
                    <a:pt x="3543611" y="3760908"/>
                  </a:lnTo>
                  <a:cubicBezTo>
                    <a:pt x="3464823" y="3839851"/>
                    <a:pt x="3316861" y="3853979"/>
                    <a:pt x="3220501" y="3791843"/>
                  </a:cubicBezTo>
                  <a:cubicBezTo>
                    <a:pt x="3074757" y="3697731"/>
                    <a:pt x="2932674" y="3594455"/>
                    <a:pt x="2798320" y="3484818"/>
                  </a:cubicBezTo>
                  <a:cubicBezTo>
                    <a:pt x="2744033" y="3440593"/>
                    <a:pt x="2664256" y="3448768"/>
                    <a:pt x="2620067" y="3503161"/>
                  </a:cubicBezTo>
                  <a:cubicBezTo>
                    <a:pt x="2575916" y="3557554"/>
                    <a:pt x="2584087" y="3637487"/>
                    <a:pt x="2638374" y="3681724"/>
                  </a:cubicBezTo>
                  <a:cubicBezTo>
                    <a:pt x="2780013" y="3797251"/>
                    <a:pt x="2929659" y="3906087"/>
                    <a:pt x="3083271" y="4005264"/>
                  </a:cubicBezTo>
                  <a:cubicBezTo>
                    <a:pt x="3279349" y="4131808"/>
                    <a:pt x="3560246" y="4103298"/>
                    <a:pt x="3722814" y="3940411"/>
                  </a:cubicBezTo>
                  <a:lnTo>
                    <a:pt x="4139751" y="3522646"/>
                  </a:lnTo>
                  <a:cubicBezTo>
                    <a:pt x="4189185" y="3473165"/>
                    <a:pt x="4269507" y="3473216"/>
                    <a:pt x="4318891" y="3522646"/>
                  </a:cubicBezTo>
                  <a:lnTo>
                    <a:pt x="5304310" y="4510134"/>
                  </a:lnTo>
                  <a:cubicBezTo>
                    <a:pt x="5353694" y="4559627"/>
                    <a:pt x="5353694" y="4640156"/>
                    <a:pt x="5304310" y="4689637"/>
                  </a:cubicBezTo>
                  <a:lnTo>
                    <a:pt x="4935516" y="5059140"/>
                  </a:lnTo>
                  <a:cubicBezTo>
                    <a:pt x="4637402" y="5357850"/>
                    <a:pt x="4177504" y="5439268"/>
                    <a:pt x="3791151" y="5261746"/>
                  </a:cubicBezTo>
                  <a:cubicBezTo>
                    <a:pt x="1856760" y="4373384"/>
                    <a:pt x="848381" y="2881318"/>
                    <a:pt x="343156" y="1786085"/>
                  </a:cubicBezTo>
                  <a:cubicBezTo>
                    <a:pt x="169057" y="1408838"/>
                    <a:pt x="252791" y="954198"/>
                    <a:pt x="551601" y="654840"/>
                  </a:cubicBezTo>
                  <a:lnTo>
                    <a:pt x="914597" y="291189"/>
                  </a:lnTo>
                  <a:cubicBezTo>
                    <a:pt x="964037" y="241604"/>
                    <a:pt x="1044109" y="241456"/>
                    <a:pt x="1093695" y="291189"/>
                  </a:cubicBezTo>
                  <a:lnTo>
                    <a:pt x="2079253" y="1278676"/>
                  </a:lnTo>
                  <a:cubicBezTo>
                    <a:pt x="2128649" y="1328157"/>
                    <a:pt x="2128649" y="1408635"/>
                    <a:pt x="2079253" y="1458128"/>
                  </a:cubicBezTo>
                  <a:lnTo>
                    <a:pt x="1662316" y="1875932"/>
                  </a:lnTo>
                  <a:cubicBezTo>
                    <a:pt x="1499748" y="2038818"/>
                    <a:pt x="1471344" y="2320265"/>
                    <a:pt x="1597628" y="2516714"/>
                  </a:cubicBezTo>
                  <a:cubicBezTo>
                    <a:pt x="1669246" y="2628039"/>
                    <a:pt x="1746147" y="2737713"/>
                    <a:pt x="1826266" y="2842792"/>
                  </a:cubicBezTo>
                  <a:cubicBezTo>
                    <a:pt x="1868783" y="2898467"/>
                    <a:pt x="1948306" y="2909130"/>
                    <a:pt x="2003885" y="2866542"/>
                  </a:cubicBezTo>
                  <a:cubicBezTo>
                    <a:pt x="2059464" y="2823993"/>
                    <a:pt x="2070093" y="2744314"/>
                    <a:pt x="2027639" y="2688626"/>
                  </a:cubicBezTo>
                  <a:cubicBezTo>
                    <a:pt x="1951575" y="2588916"/>
                    <a:pt x="1878576" y="2484840"/>
                    <a:pt x="1810632" y="2379164"/>
                  </a:cubicBezTo>
                  <a:cubicBezTo>
                    <a:pt x="1748579" y="2282679"/>
                    <a:pt x="1762731" y="2134365"/>
                    <a:pt x="1841506" y="2055422"/>
                  </a:cubicBezTo>
                  <a:lnTo>
                    <a:pt x="2258456" y="1637669"/>
                  </a:lnTo>
                  <a:cubicBezTo>
                    <a:pt x="2406962" y="1488873"/>
                    <a:pt x="2407013" y="1247983"/>
                    <a:pt x="2258456" y="1099123"/>
                  </a:cubicBezTo>
                  <a:lnTo>
                    <a:pt x="1272897" y="111641"/>
                  </a:lnTo>
                  <a:cubicBezTo>
                    <a:pt x="1124329" y="-37214"/>
                    <a:pt x="883964" y="-37214"/>
                    <a:pt x="735351" y="111641"/>
                  </a:cubicBezTo>
                  <a:lnTo>
                    <a:pt x="372404" y="475299"/>
                  </a:lnTo>
                  <a:cubicBezTo>
                    <a:pt x="-1183" y="849614"/>
                    <a:pt x="-105356" y="1419197"/>
                    <a:pt x="113085" y="1892586"/>
                  </a:cubicBezTo>
                  <a:cubicBezTo>
                    <a:pt x="844225" y="3477431"/>
                    <a:pt x="2073311" y="4752115"/>
                    <a:pt x="3685542" y="5492569"/>
                  </a:cubicBezTo>
                  <a:cubicBezTo>
                    <a:pt x="4165925" y="5713276"/>
                    <a:pt x="4740679" y="5613402"/>
                    <a:pt x="5114668" y="5238694"/>
                  </a:cubicBezTo>
                  <a:lnTo>
                    <a:pt x="5483500" y="4869178"/>
                  </a:lnTo>
                  <a:cubicBezTo>
                    <a:pt x="5631664" y="4720673"/>
                    <a:pt x="5631664" y="4479097"/>
                    <a:pt x="5483500" y="4330644"/>
                  </a:cubicBezTo>
                  <a:close/>
                </a:path>
              </a:pathLst>
            </a:custGeom>
            <a:grpFill/>
            <a:ln w="6350" cap="flat">
              <a:solidFill>
                <a:srgbClr val="1190D2"/>
              </a:solidFill>
              <a:prstDash val="solid"/>
              <a:miter/>
            </a:ln>
          </p:spPr>
          <p:txBody>
            <a:bodyPr rtlCol="0" anchor="ctr"/>
            <a:lstStyle/>
            <a:p>
              <a:endParaRPr lang="ru-RU"/>
            </a:p>
          </p:txBody>
        </p:sp>
      </p:grpSp>
      <p:grpSp>
        <p:nvGrpSpPr>
          <p:cNvPr id="23" name="Группа 22"/>
          <p:cNvGrpSpPr/>
          <p:nvPr userDrawn="1"/>
        </p:nvGrpSpPr>
        <p:grpSpPr>
          <a:xfrm>
            <a:off x="5601004" y="3642918"/>
            <a:ext cx="354663" cy="229977"/>
            <a:chOff x="10235336" y="3151228"/>
            <a:chExt cx="546011" cy="354054"/>
          </a:xfrm>
          <a:solidFill>
            <a:srgbClr val="1190D2"/>
          </a:solidFill>
        </p:grpSpPr>
        <p:sp>
          <p:nvSpPr>
            <p:cNvPr id="24" name="Полилиния: фигура 2052"/>
            <p:cNvSpPr/>
            <p:nvPr/>
          </p:nvSpPr>
          <p:spPr>
            <a:xfrm>
              <a:off x="10235336" y="3151228"/>
              <a:ext cx="546011" cy="354054"/>
            </a:xfrm>
            <a:custGeom>
              <a:avLst/>
              <a:gdLst>
                <a:gd name="connsiteX0" fmla="*/ 546011 w 546011"/>
                <a:gd name="connsiteY0" fmla="*/ 57487 h 354054"/>
                <a:gd name="connsiteX1" fmla="*/ 528502 w 546011"/>
                <a:gd name="connsiteY1" fmla="*/ 16217 h 354054"/>
                <a:gd name="connsiteX2" fmla="*/ 528090 w 546011"/>
                <a:gd name="connsiteY2" fmla="*/ 15801 h 354054"/>
                <a:gd name="connsiteX3" fmla="*/ 488533 w 546011"/>
                <a:gd name="connsiteY3" fmla="*/ 0 h 354054"/>
                <a:gd name="connsiteX4" fmla="*/ 57479 w 546011"/>
                <a:gd name="connsiteY4" fmla="*/ 0 h 354054"/>
                <a:gd name="connsiteX5" fmla="*/ 17921 w 546011"/>
                <a:gd name="connsiteY5" fmla="*/ 15801 h 354054"/>
                <a:gd name="connsiteX6" fmla="*/ 17509 w 546011"/>
                <a:gd name="connsiteY6" fmla="*/ 16217 h 354054"/>
                <a:gd name="connsiteX7" fmla="*/ 0 w 546011"/>
                <a:gd name="connsiteY7" fmla="*/ 57487 h 354054"/>
                <a:gd name="connsiteX8" fmla="*/ 0 w 546011"/>
                <a:gd name="connsiteY8" fmla="*/ 296863 h 354054"/>
                <a:gd name="connsiteX9" fmla="*/ 14388 w 546011"/>
                <a:gd name="connsiteY9" fmla="*/ 334867 h 354054"/>
                <a:gd name="connsiteX10" fmla="*/ 14888 w 546011"/>
                <a:gd name="connsiteY10" fmla="*/ 335462 h 354054"/>
                <a:gd name="connsiteX11" fmla="*/ 29260 w 546011"/>
                <a:gd name="connsiteY11" fmla="*/ 346930 h 354054"/>
                <a:gd name="connsiteX12" fmla="*/ 52567 w 546011"/>
                <a:gd name="connsiteY12" fmla="*/ 354141 h 354054"/>
                <a:gd name="connsiteX13" fmla="*/ 52580 w 546011"/>
                <a:gd name="connsiteY13" fmla="*/ 354141 h 354054"/>
                <a:gd name="connsiteX14" fmla="*/ 52817 w 546011"/>
                <a:gd name="connsiteY14" fmla="*/ 354163 h 354054"/>
                <a:gd name="connsiteX15" fmla="*/ 57479 w 546011"/>
                <a:gd name="connsiteY15" fmla="*/ 354349 h 354054"/>
                <a:gd name="connsiteX16" fmla="*/ 488533 w 546011"/>
                <a:gd name="connsiteY16" fmla="*/ 354349 h 354054"/>
                <a:gd name="connsiteX17" fmla="*/ 493194 w 546011"/>
                <a:gd name="connsiteY17" fmla="*/ 354163 h 354054"/>
                <a:gd name="connsiteX18" fmla="*/ 493431 w 546011"/>
                <a:gd name="connsiteY18" fmla="*/ 354141 h 354054"/>
                <a:gd name="connsiteX19" fmla="*/ 493444 w 546011"/>
                <a:gd name="connsiteY19" fmla="*/ 354141 h 354054"/>
                <a:gd name="connsiteX20" fmla="*/ 516751 w 546011"/>
                <a:gd name="connsiteY20" fmla="*/ 346930 h 354054"/>
                <a:gd name="connsiteX21" fmla="*/ 531123 w 546011"/>
                <a:gd name="connsiteY21" fmla="*/ 335462 h 354054"/>
                <a:gd name="connsiteX22" fmla="*/ 531623 w 546011"/>
                <a:gd name="connsiteY22" fmla="*/ 334867 h 354054"/>
                <a:gd name="connsiteX23" fmla="*/ 546011 w 546011"/>
                <a:gd name="connsiteY23" fmla="*/ 296867 h 354054"/>
                <a:gd name="connsiteX24" fmla="*/ 506540 w 546011"/>
                <a:gd name="connsiteY24" fmla="*/ 328206 h 354054"/>
                <a:gd name="connsiteX25" fmla="*/ 506411 w 546011"/>
                <a:gd name="connsiteY25" fmla="*/ 328276 h 354054"/>
                <a:gd name="connsiteX26" fmla="*/ 506274 w 546011"/>
                <a:gd name="connsiteY26" fmla="*/ 328355 h 354054"/>
                <a:gd name="connsiteX27" fmla="*/ 492882 w 546011"/>
                <a:gd name="connsiteY27" fmla="*/ 332759 h 354054"/>
                <a:gd name="connsiteX28" fmla="*/ 492865 w 546011"/>
                <a:gd name="connsiteY28" fmla="*/ 332759 h 354054"/>
                <a:gd name="connsiteX29" fmla="*/ 492585 w 546011"/>
                <a:gd name="connsiteY29" fmla="*/ 332793 h 354054"/>
                <a:gd name="connsiteX30" fmla="*/ 488528 w 546011"/>
                <a:gd name="connsiteY30" fmla="*/ 333021 h 354054"/>
                <a:gd name="connsiteX31" fmla="*/ 57483 w 546011"/>
                <a:gd name="connsiteY31" fmla="*/ 333021 h 354054"/>
                <a:gd name="connsiteX32" fmla="*/ 53426 w 546011"/>
                <a:gd name="connsiteY32" fmla="*/ 332793 h 354054"/>
                <a:gd name="connsiteX33" fmla="*/ 53134 w 546011"/>
                <a:gd name="connsiteY33" fmla="*/ 332759 h 354054"/>
                <a:gd name="connsiteX34" fmla="*/ 39691 w 546011"/>
                <a:gd name="connsiteY34" fmla="*/ 328331 h 354054"/>
                <a:gd name="connsiteX35" fmla="*/ 39662 w 546011"/>
                <a:gd name="connsiteY35" fmla="*/ 328314 h 354054"/>
                <a:gd name="connsiteX36" fmla="*/ 39441 w 546011"/>
                <a:gd name="connsiteY36" fmla="*/ 328189 h 354054"/>
                <a:gd name="connsiteX37" fmla="*/ 37425 w 546011"/>
                <a:gd name="connsiteY37" fmla="*/ 326931 h 354054"/>
                <a:gd name="connsiteX38" fmla="*/ 84814 w 546011"/>
                <a:gd name="connsiteY38" fmla="*/ 266590 h 354054"/>
                <a:gd name="connsiteX39" fmla="*/ 83015 w 546011"/>
                <a:gd name="connsiteY39" fmla="*/ 251618 h 354054"/>
                <a:gd name="connsiteX40" fmla="*/ 68043 w 546011"/>
                <a:gd name="connsiteY40" fmla="*/ 253418 h 354054"/>
                <a:gd name="connsiteX41" fmla="*/ 23732 w 546011"/>
                <a:gd name="connsiteY41" fmla="*/ 309835 h 354054"/>
                <a:gd name="connsiteX42" fmla="*/ 21329 w 546011"/>
                <a:gd name="connsiteY42" fmla="*/ 296863 h 354054"/>
                <a:gd name="connsiteX43" fmla="*/ 21329 w 546011"/>
                <a:gd name="connsiteY43" fmla="*/ 57487 h 354054"/>
                <a:gd name="connsiteX44" fmla="*/ 26511 w 546011"/>
                <a:gd name="connsiteY44" fmla="*/ 38854 h 354054"/>
                <a:gd name="connsiteX45" fmla="*/ 150858 w 546011"/>
                <a:gd name="connsiteY45" fmla="*/ 148496 h 354054"/>
                <a:gd name="connsiteX46" fmla="*/ 121057 w 546011"/>
                <a:gd name="connsiteY46" fmla="*/ 186329 h 354054"/>
                <a:gd name="connsiteX47" fmla="*/ 122835 w 546011"/>
                <a:gd name="connsiteY47" fmla="*/ 201305 h 354054"/>
                <a:gd name="connsiteX48" fmla="*/ 129425 w 546011"/>
                <a:gd name="connsiteY48" fmla="*/ 203592 h 354054"/>
                <a:gd name="connsiteX49" fmla="*/ 137811 w 546011"/>
                <a:gd name="connsiteY49" fmla="*/ 199527 h 354054"/>
                <a:gd name="connsiteX50" fmla="*/ 166879 w 546011"/>
                <a:gd name="connsiteY50" fmla="*/ 162622 h 354054"/>
                <a:gd name="connsiteX51" fmla="*/ 231773 w 546011"/>
                <a:gd name="connsiteY51" fmla="*/ 219842 h 354054"/>
                <a:gd name="connsiteX52" fmla="*/ 273006 w 546011"/>
                <a:gd name="connsiteY52" fmla="*/ 235385 h 354054"/>
                <a:gd name="connsiteX53" fmla="*/ 314238 w 546011"/>
                <a:gd name="connsiteY53" fmla="*/ 219842 h 354054"/>
                <a:gd name="connsiteX54" fmla="*/ 379132 w 546011"/>
                <a:gd name="connsiteY54" fmla="*/ 162622 h 354054"/>
                <a:gd name="connsiteX55" fmla="*/ 508574 w 546011"/>
                <a:gd name="connsiteY55" fmla="*/ 326939 h 354054"/>
                <a:gd name="connsiteX56" fmla="*/ 506540 w 546011"/>
                <a:gd name="connsiteY56" fmla="*/ 328206 h 354054"/>
                <a:gd name="connsiteX57" fmla="*/ 57483 w 546011"/>
                <a:gd name="connsiteY57" fmla="*/ 21333 h 354054"/>
                <a:gd name="connsiteX58" fmla="*/ 488528 w 546011"/>
                <a:gd name="connsiteY58" fmla="*/ 21333 h 354054"/>
                <a:gd name="connsiteX59" fmla="*/ 503458 w 546011"/>
                <a:gd name="connsiteY59" fmla="*/ 24561 h 354054"/>
                <a:gd name="connsiteX60" fmla="*/ 373617 w 546011"/>
                <a:gd name="connsiteY60" fmla="*/ 139053 h 354054"/>
                <a:gd name="connsiteX61" fmla="*/ 373304 w 546011"/>
                <a:gd name="connsiteY61" fmla="*/ 139327 h 354054"/>
                <a:gd name="connsiteX62" fmla="*/ 300133 w 546011"/>
                <a:gd name="connsiteY62" fmla="*/ 203846 h 354054"/>
                <a:gd name="connsiteX63" fmla="*/ 245882 w 546011"/>
                <a:gd name="connsiteY63" fmla="*/ 203846 h 354054"/>
                <a:gd name="connsiteX64" fmla="*/ 172711 w 546011"/>
                <a:gd name="connsiteY64" fmla="*/ 139327 h 354054"/>
                <a:gd name="connsiteX65" fmla="*/ 172394 w 546011"/>
                <a:gd name="connsiteY65" fmla="*/ 139048 h 354054"/>
                <a:gd name="connsiteX66" fmla="*/ 42549 w 546011"/>
                <a:gd name="connsiteY66" fmla="*/ 24561 h 354054"/>
                <a:gd name="connsiteX67" fmla="*/ 57483 w 546011"/>
                <a:gd name="connsiteY67" fmla="*/ 21333 h 354054"/>
                <a:gd name="connsiteX68" fmla="*/ 395153 w 546011"/>
                <a:gd name="connsiteY68" fmla="*/ 148492 h 354054"/>
                <a:gd name="connsiteX69" fmla="*/ 519501 w 546011"/>
                <a:gd name="connsiteY69" fmla="*/ 38854 h 354054"/>
                <a:gd name="connsiteX70" fmla="*/ 524682 w 546011"/>
                <a:gd name="connsiteY70" fmla="*/ 57487 h 354054"/>
                <a:gd name="connsiteX71" fmla="*/ 524682 w 546011"/>
                <a:gd name="connsiteY71" fmla="*/ 296863 h 354054"/>
                <a:gd name="connsiteX72" fmla="*/ 522270 w 546011"/>
                <a:gd name="connsiteY72" fmla="*/ 309856 h 35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6011" h="354054">
                  <a:moveTo>
                    <a:pt x="546011" y="57487"/>
                  </a:moveTo>
                  <a:cubicBezTo>
                    <a:pt x="546011" y="41312"/>
                    <a:pt x="539296" y="26673"/>
                    <a:pt x="528502" y="16217"/>
                  </a:cubicBezTo>
                  <a:cubicBezTo>
                    <a:pt x="528369" y="16076"/>
                    <a:pt x="528232" y="15938"/>
                    <a:pt x="528090" y="15801"/>
                  </a:cubicBezTo>
                  <a:cubicBezTo>
                    <a:pt x="517355" y="5611"/>
                    <a:pt x="503304" y="0"/>
                    <a:pt x="488533" y="0"/>
                  </a:cubicBezTo>
                  <a:lnTo>
                    <a:pt x="57479" y="0"/>
                  </a:lnTo>
                  <a:cubicBezTo>
                    <a:pt x="42707" y="0"/>
                    <a:pt x="28656" y="5611"/>
                    <a:pt x="17921" y="15801"/>
                  </a:cubicBezTo>
                  <a:cubicBezTo>
                    <a:pt x="17779" y="15938"/>
                    <a:pt x="17642" y="16076"/>
                    <a:pt x="17509" y="16217"/>
                  </a:cubicBezTo>
                  <a:cubicBezTo>
                    <a:pt x="6715" y="26673"/>
                    <a:pt x="0" y="41307"/>
                    <a:pt x="0" y="57487"/>
                  </a:cubicBezTo>
                  <a:lnTo>
                    <a:pt x="0" y="296863"/>
                  </a:lnTo>
                  <a:cubicBezTo>
                    <a:pt x="0" y="311418"/>
                    <a:pt x="5436" y="324727"/>
                    <a:pt x="14388" y="334867"/>
                  </a:cubicBezTo>
                  <a:cubicBezTo>
                    <a:pt x="14547" y="335066"/>
                    <a:pt x="14713" y="335267"/>
                    <a:pt x="14888" y="335462"/>
                  </a:cubicBezTo>
                  <a:cubicBezTo>
                    <a:pt x="19071" y="340074"/>
                    <a:pt x="23936" y="343931"/>
                    <a:pt x="29260" y="346930"/>
                  </a:cubicBezTo>
                  <a:cubicBezTo>
                    <a:pt x="36254" y="350888"/>
                    <a:pt x="44157" y="353425"/>
                    <a:pt x="52567" y="354141"/>
                  </a:cubicBezTo>
                  <a:lnTo>
                    <a:pt x="52580" y="354141"/>
                  </a:lnTo>
                  <a:cubicBezTo>
                    <a:pt x="52659" y="354150"/>
                    <a:pt x="52738" y="354154"/>
                    <a:pt x="52817" y="354163"/>
                  </a:cubicBezTo>
                  <a:cubicBezTo>
                    <a:pt x="54363" y="354288"/>
                    <a:pt x="55921" y="354349"/>
                    <a:pt x="57479" y="354349"/>
                  </a:cubicBezTo>
                  <a:lnTo>
                    <a:pt x="488533" y="354349"/>
                  </a:lnTo>
                  <a:cubicBezTo>
                    <a:pt x="490091" y="354349"/>
                    <a:pt x="491648" y="354288"/>
                    <a:pt x="493194" y="354163"/>
                  </a:cubicBezTo>
                  <a:cubicBezTo>
                    <a:pt x="493273" y="354154"/>
                    <a:pt x="493352" y="354150"/>
                    <a:pt x="493431" y="354141"/>
                  </a:cubicBezTo>
                  <a:lnTo>
                    <a:pt x="493444" y="354141"/>
                  </a:lnTo>
                  <a:cubicBezTo>
                    <a:pt x="501855" y="353425"/>
                    <a:pt x="509757" y="350888"/>
                    <a:pt x="516751" y="346930"/>
                  </a:cubicBezTo>
                  <a:cubicBezTo>
                    <a:pt x="522079" y="343931"/>
                    <a:pt x="526940" y="340074"/>
                    <a:pt x="531123" y="335462"/>
                  </a:cubicBezTo>
                  <a:cubicBezTo>
                    <a:pt x="531298" y="335267"/>
                    <a:pt x="531464" y="335071"/>
                    <a:pt x="531623" y="334867"/>
                  </a:cubicBezTo>
                  <a:cubicBezTo>
                    <a:pt x="540570" y="324727"/>
                    <a:pt x="546011" y="311421"/>
                    <a:pt x="546011" y="296867"/>
                  </a:cubicBezTo>
                  <a:close/>
                  <a:moveTo>
                    <a:pt x="506540" y="328206"/>
                  </a:moveTo>
                  <a:cubicBezTo>
                    <a:pt x="506495" y="328230"/>
                    <a:pt x="506453" y="328252"/>
                    <a:pt x="506411" y="328276"/>
                  </a:cubicBezTo>
                  <a:cubicBezTo>
                    <a:pt x="506366" y="328302"/>
                    <a:pt x="506320" y="328331"/>
                    <a:pt x="506274" y="328355"/>
                  </a:cubicBezTo>
                  <a:cubicBezTo>
                    <a:pt x="502158" y="330676"/>
                    <a:pt x="497605" y="332184"/>
                    <a:pt x="492882" y="332759"/>
                  </a:cubicBezTo>
                  <a:cubicBezTo>
                    <a:pt x="492877" y="332759"/>
                    <a:pt x="492873" y="332759"/>
                    <a:pt x="492865" y="332759"/>
                  </a:cubicBezTo>
                  <a:cubicBezTo>
                    <a:pt x="492773" y="332771"/>
                    <a:pt x="492677" y="332784"/>
                    <a:pt x="492585" y="332793"/>
                  </a:cubicBezTo>
                  <a:cubicBezTo>
                    <a:pt x="491252" y="332942"/>
                    <a:pt x="489899" y="333021"/>
                    <a:pt x="488528" y="333021"/>
                  </a:cubicBezTo>
                  <a:lnTo>
                    <a:pt x="57483" y="333021"/>
                  </a:lnTo>
                  <a:cubicBezTo>
                    <a:pt x="56112" y="333021"/>
                    <a:pt x="54759" y="332942"/>
                    <a:pt x="53426" y="332793"/>
                  </a:cubicBezTo>
                  <a:cubicBezTo>
                    <a:pt x="53330" y="332784"/>
                    <a:pt x="53230" y="332771"/>
                    <a:pt x="53134" y="332759"/>
                  </a:cubicBezTo>
                  <a:cubicBezTo>
                    <a:pt x="48389" y="332179"/>
                    <a:pt x="43819" y="330663"/>
                    <a:pt x="39691" y="328331"/>
                  </a:cubicBezTo>
                  <a:lnTo>
                    <a:pt x="39662" y="328314"/>
                  </a:lnTo>
                  <a:cubicBezTo>
                    <a:pt x="39587" y="328272"/>
                    <a:pt x="39516" y="328230"/>
                    <a:pt x="39441" y="328189"/>
                  </a:cubicBezTo>
                  <a:cubicBezTo>
                    <a:pt x="38754" y="327789"/>
                    <a:pt x="38083" y="327372"/>
                    <a:pt x="37425" y="326931"/>
                  </a:cubicBezTo>
                  <a:lnTo>
                    <a:pt x="84814" y="266590"/>
                  </a:lnTo>
                  <a:cubicBezTo>
                    <a:pt x="88455" y="261963"/>
                    <a:pt x="87647" y="255255"/>
                    <a:pt x="83015" y="251618"/>
                  </a:cubicBezTo>
                  <a:cubicBezTo>
                    <a:pt x="78387" y="247978"/>
                    <a:pt x="71680" y="248786"/>
                    <a:pt x="68043" y="253418"/>
                  </a:cubicBezTo>
                  <a:lnTo>
                    <a:pt x="23732" y="309835"/>
                  </a:lnTo>
                  <a:cubicBezTo>
                    <a:pt x="22183" y="305807"/>
                    <a:pt x="21329" y="301432"/>
                    <a:pt x="21329" y="296863"/>
                  </a:cubicBezTo>
                  <a:lnTo>
                    <a:pt x="21329" y="57487"/>
                  </a:lnTo>
                  <a:cubicBezTo>
                    <a:pt x="21329" y="50676"/>
                    <a:pt x="23224" y="44298"/>
                    <a:pt x="26511" y="38854"/>
                  </a:cubicBezTo>
                  <a:lnTo>
                    <a:pt x="150858" y="148496"/>
                  </a:lnTo>
                  <a:lnTo>
                    <a:pt x="121057" y="186329"/>
                  </a:lnTo>
                  <a:cubicBezTo>
                    <a:pt x="117412" y="190958"/>
                    <a:pt x="118207" y="197660"/>
                    <a:pt x="122835" y="201305"/>
                  </a:cubicBezTo>
                  <a:cubicBezTo>
                    <a:pt x="124789" y="202846"/>
                    <a:pt x="127113" y="203592"/>
                    <a:pt x="129425" y="203592"/>
                  </a:cubicBezTo>
                  <a:cubicBezTo>
                    <a:pt x="132578" y="203592"/>
                    <a:pt x="135707" y="202197"/>
                    <a:pt x="137811" y="199527"/>
                  </a:cubicBezTo>
                  <a:lnTo>
                    <a:pt x="166879" y="162622"/>
                  </a:lnTo>
                  <a:lnTo>
                    <a:pt x="231773" y="219842"/>
                  </a:lnTo>
                  <a:cubicBezTo>
                    <a:pt x="243528" y="230202"/>
                    <a:pt x="258267" y="235385"/>
                    <a:pt x="273006" y="235385"/>
                  </a:cubicBezTo>
                  <a:cubicBezTo>
                    <a:pt x="287744" y="235385"/>
                    <a:pt x="302483" y="230202"/>
                    <a:pt x="314238" y="219842"/>
                  </a:cubicBezTo>
                  <a:lnTo>
                    <a:pt x="379132" y="162622"/>
                  </a:lnTo>
                  <a:lnTo>
                    <a:pt x="508574" y="326939"/>
                  </a:lnTo>
                  <a:cubicBezTo>
                    <a:pt x="507911" y="327381"/>
                    <a:pt x="507232" y="327806"/>
                    <a:pt x="506540" y="328206"/>
                  </a:cubicBezTo>
                  <a:close/>
                  <a:moveTo>
                    <a:pt x="57483" y="21333"/>
                  </a:moveTo>
                  <a:lnTo>
                    <a:pt x="488528" y="21333"/>
                  </a:lnTo>
                  <a:cubicBezTo>
                    <a:pt x="493848" y="21333"/>
                    <a:pt x="498905" y="22487"/>
                    <a:pt x="503458" y="24561"/>
                  </a:cubicBezTo>
                  <a:lnTo>
                    <a:pt x="373617" y="139053"/>
                  </a:lnTo>
                  <a:cubicBezTo>
                    <a:pt x="373508" y="139140"/>
                    <a:pt x="373404" y="139232"/>
                    <a:pt x="373304" y="139327"/>
                  </a:cubicBezTo>
                  <a:lnTo>
                    <a:pt x="300133" y="203846"/>
                  </a:lnTo>
                  <a:cubicBezTo>
                    <a:pt x="284670" y="217481"/>
                    <a:pt x="261345" y="217481"/>
                    <a:pt x="245882" y="203846"/>
                  </a:cubicBezTo>
                  <a:lnTo>
                    <a:pt x="172711" y="139327"/>
                  </a:lnTo>
                  <a:cubicBezTo>
                    <a:pt x="172607" y="139232"/>
                    <a:pt x="172503" y="139140"/>
                    <a:pt x="172394" y="139048"/>
                  </a:cubicBezTo>
                  <a:lnTo>
                    <a:pt x="42549" y="24561"/>
                  </a:lnTo>
                  <a:cubicBezTo>
                    <a:pt x="47106" y="22487"/>
                    <a:pt x="52163" y="21333"/>
                    <a:pt x="57483" y="21333"/>
                  </a:cubicBezTo>
                  <a:close/>
                  <a:moveTo>
                    <a:pt x="395153" y="148492"/>
                  </a:moveTo>
                  <a:lnTo>
                    <a:pt x="519501" y="38854"/>
                  </a:lnTo>
                  <a:cubicBezTo>
                    <a:pt x="522787" y="44298"/>
                    <a:pt x="524682" y="50676"/>
                    <a:pt x="524682" y="57487"/>
                  </a:cubicBezTo>
                  <a:lnTo>
                    <a:pt x="524682" y="296863"/>
                  </a:lnTo>
                  <a:cubicBezTo>
                    <a:pt x="524682" y="301441"/>
                    <a:pt x="523828" y="305823"/>
                    <a:pt x="522270" y="309856"/>
                  </a:cubicBezTo>
                  <a:close/>
                </a:path>
              </a:pathLst>
            </a:custGeom>
            <a:grpFill/>
            <a:ln w="6350" cap="flat">
              <a:solidFill>
                <a:srgbClr val="1190D2"/>
              </a:solidFill>
              <a:prstDash val="solid"/>
              <a:miter/>
            </a:ln>
          </p:spPr>
          <p:txBody>
            <a:bodyPr rtlCol="0" anchor="ctr"/>
            <a:lstStyle/>
            <a:p>
              <a:endParaRPr lang="ru-RU"/>
            </a:p>
          </p:txBody>
        </p:sp>
        <p:sp>
          <p:nvSpPr>
            <p:cNvPr id="25" name="Полилиния: фигура 2053"/>
            <p:cNvSpPr/>
            <p:nvPr/>
          </p:nvSpPr>
          <p:spPr>
            <a:xfrm>
              <a:off x="10329023" y="3365317"/>
              <a:ext cx="21329" cy="21329"/>
            </a:xfrm>
            <a:custGeom>
              <a:avLst/>
              <a:gdLst>
                <a:gd name="connsiteX0" fmla="*/ 20504 w 21328"/>
                <a:gd name="connsiteY0" fmla="*/ 6587 h 21328"/>
                <a:gd name="connsiteX1" fmla="*/ 19537 w 21328"/>
                <a:gd name="connsiteY1" fmla="*/ 4754 h 21328"/>
                <a:gd name="connsiteX2" fmla="*/ 18204 w 21328"/>
                <a:gd name="connsiteY2" fmla="*/ 3130 h 21328"/>
                <a:gd name="connsiteX3" fmla="*/ 16579 w 21328"/>
                <a:gd name="connsiteY3" fmla="*/ 1797 h 21328"/>
                <a:gd name="connsiteX4" fmla="*/ 14747 w 21328"/>
                <a:gd name="connsiteY4" fmla="*/ 818 h 21328"/>
                <a:gd name="connsiteX5" fmla="*/ 12743 w 21328"/>
                <a:gd name="connsiteY5" fmla="*/ 209 h 21328"/>
                <a:gd name="connsiteX6" fmla="*/ 8581 w 21328"/>
                <a:gd name="connsiteY6" fmla="*/ 209 h 21328"/>
                <a:gd name="connsiteX7" fmla="*/ 6590 w 21328"/>
                <a:gd name="connsiteY7" fmla="*/ 818 h 21328"/>
                <a:gd name="connsiteX8" fmla="*/ 4745 w 21328"/>
                <a:gd name="connsiteY8" fmla="*/ 1797 h 21328"/>
                <a:gd name="connsiteX9" fmla="*/ 3124 w 21328"/>
                <a:gd name="connsiteY9" fmla="*/ 3130 h 21328"/>
                <a:gd name="connsiteX10" fmla="*/ 1800 w 21328"/>
                <a:gd name="connsiteY10" fmla="*/ 4754 h 21328"/>
                <a:gd name="connsiteX11" fmla="*/ 821 w 21328"/>
                <a:gd name="connsiteY11" fmla="*/ 6587 h 21328"/>
                <a:gd name="connsiteX12" fmla="*/ 212 w 21328"/>
                <a:gd name="connsiteY12" fmla="*/ 8582 h 21328"/>
                <a:gd name="connsiteX13" fmla="*/ 0 w 21328"/>
                <a:gd name="connsiteY13" fmla="*/ 10669 h 21328"/>
                <a:gd name="connsiteX14" fmla="*/ 212 w 21328"/>
                <a:gd name="connsiteY14" fmla="*/ 12752 h 21328"/>
                <a:gd name="connsiteX15" fmla="*/ 821 w 21328"/>
                <a:gd name="connsiteY15" fmla="*/ 14743 h 21328"/>
                <a:gd name="connsiteX16" fmla="*/ 1800 w 21328"/>
                <a:gd name="connsiteY16" fmla="*/ 16589 h 21328"/>
                <a:gd name="connsiteX17" fmla="*/ 3124 w 21328"/>
                <a:gd name="connsiteY17" fmla="*/ 18209 h 21328"/>
                <a:gd name="connsiteX18" fmla="*/ 4745 w 21328"/>
                <a:gd name="connsiteY18" fmla="*/ 19533 h 21328"/>
                <a:gd name="connsiteX19" fmla="*/ 6590 w 21328"/>
                <a:gd name="connsiteY19" fmla="*/ 20512 h 21328"/>
                <a:gd name="connsiteX20" fmla="*/ 8581 w 21328"/>
                <a:gd name="connsiteY20" fmla="*/ 21121 h 21328"/>
                <a:gd name="connsiteX21" fmla="*/ 10664 w 21328"/>
                <a:gd name="connsiteY21" fmla="*/ 21334 h 21328"/>
                <a:gd name="connsiteX22" fmla="*/ 12743 w 21328"/>
                <a:gd name="connsiteY22" fmla="*/ 21121 h 21328"/>
                <a:gd name="connsiteX23" fmla="*/ 14747 w 21328"/>
                <a:gd name="connsiteY23" fmla="*/ 20512 h 21328"/>
                <a:gd name="connsiteX24" fmla="*/ 16579 w 21328"/>
                <a:gd name="connsiteY24" fmla="*/ 19533 h 21328"/>
                <a:gd name="connsiteX25" fmla="*/ 18204 w 21328"/>
                <a:gd name="connsiteY25" fmla="*/ 18209 h 21328"/>
                <a:gd name="connsiteX26" fmla="*/ 19537 w 21328"/>
                <a:gd name="connsiteY26" fmla="*/ 16589 h 21328"/>
                <a:gd name="connsiteX27" fmla="*/ 20504 w 21328"/>
                <a:gd name="connsiteY27" fmla="*/ 14743 h 21328"/>
                <a:gd name="connsiteX28" fmla="*/ 21124 w 21328"/>
                <a:gd name="connsiteY28" fmla="*/ 12752 h 21328"/>
                <a:gd name="connsiteX29" fmla="*/ 21329 w 21328"/>
                <a:gd name="connsiteY29" fmla="*/ 10669 h 21328"/>
                <a:gd name="connsiteX30" fmla="*/ 21124 w 21328"/>
                <a:gd name="connsiteY30" fmla="*/ 8582 h 21328"/>
                <a:gd name="connsiteX31" fmla="*/ 20504 w 21328"/>
                <a:gd name="connsiteY31" fmla="*/ 6587 h 2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1328" h="21328">
                  <a:moveTo>
                    <a:pt x="20504" y="6587"/>
                  </a:moveTo>
                  <a:cubicBezTo>
                    <a:pt x="20237" y="5945"/>
                    <a:pt x="19920" y="5329"/>
                    <a:pt x="19537" y="4754"/>
                  </a:cubicBezTo>
                  <a:cubicBezTo>
                    <a:pt x="19142" y="4166"/>
                    <a:pt x="18692" y="3620"/>
                    <a:pt x="18204" y="3130"/>
                  </a:cubicBezTo>
                  <a:cubicBezTo>
                    <a:pt x="17713" y="2641"/>
                    <a:pt x="17167" y="2192"/>
                    <a:pt x="16579" y="1797"/>
                  </a:cubicBezTo>
                  <a:cubicBezTo>
                    <a:pt x="16004" y="1413"/>
                    <a:pt x="15388" y="1084"/>
                    <a:pt x="14747" y="818"/>
                  </a:cubicBezTo>
                  <a:cubicBezTo>
                    <a:pt x="14096" y="551"/>
                    <a:pt x="13426" y="346"/>
                    <a:pt x="12743" y="209"/>
                  </a:cubicBezTo>
                  <a:cubicBezTo>
                    <a:pt x="11377" y="-70"/>
                    <a:pt x="9960" y="-70"/>
                    <a:pt x="8581" y="209"/>
                  </a:cubicBezTo>
                  <a:cubicBezTo>
                    <a:pt x="7902" y="346"/>
                    <a:pt x="7227" y="551"/>
                    <a:pt x="6590" y="818"/>
                  </a:cubicBezTo>
                  <a:cubicBezTo>
                    <a:pt x="5940" y="1084"/>
                    <a:pt x="5320" y="1413"/>
                    <a:pt x="4745" y="1797"/>
                  </a:cubicBezTo>
                  <a:cubicBezTo>
                    <a:pt x="4157" y="2192"/>
                    <a:pt x="3612" y="2641"/>
                    <a:pt x="3124" y="3130"/>
                  </a:cubicBezTo>
                  <a:cubicBezTo>
                    <a:pt x="2633" y="3620"/>
                    <a:pt x="2183" y="4166"/>
                    <a:pt x="1800" y="4754"/>
                  </a:cubicBezTo>
                  <a:cubicBezTo>
                    <a:pt x="1416" y="5329"/>
                    <a:pt x="1087" y="5945"/>
                    <a:pt x="821" y="6587"/>
                  </a:cubicBezTo>
                  <a:cubicBezTo>
                    <a:pt x="554" y="7237"/>
                    <a:pt x="342" y="7907"/>
                    <a:pt x="212" y="8582"/>
                  </a:cubicBezTo>
                  <a:cubicBezTo>
                    <a:pt x="75" y="9273"/>
                    <a:pt x="0" y="9977"/>
                    <a:pt x="0" y="10669"/>
                  </a:cubicBezTo>
                  <a:cubicBezTo>
                    <a:pt x="0" y="11365"/>
                    <a:pt x="75" y="12069"/>
                    <a:pt x="212" y="12752"/>
                  </a:cubicBezTo>
                  <a:cubicBezTo>
                    <a:pt x="342" y="13431"/>
                    <a:pt x="554" y="14105"/>
                    <a:pt x="821" y="14743"/>
                  </a:cubicBezTo>
                  <a:cubicBezTo>
                    <a:pt x="1087" y="15394"/>
                    <a:pt x="1416" y="16014"/>
                    <a:pt x="1800" y="16589"/>
                  </a:cubicBezTo>
                  <a:cubicBezTo>
                    <a:pt x="2183" y="17176"/>
                    <a:pt x="2633" y="17717"/>
                    <a:pt x="3124" y="18209"/>
                  </a:cubicBezTo>
                  <a:cubicBezTo>
                    <a:pt x="3612" y="18701"/>
                    <a:pt x="4157" y="19151"/>
                    <a:pt x="4745" y="19533"/>
                  </a:cubicBezTo>
                  <a:cubicBezTo>
                    <a:pt x="5320" y="19917"/>
                    <a:pt x="5940" y="20246"/>
                    <a:pt x="6590" y="20512"/>
                  </a:cubicBezTo>
                  <a:cubicBezTo>
                    <a:pt x="7227" y="20779"/>
                    <a:pt x="7902" y="20984"/>
                    <a:pt x="8581" y="21121"/>
                  </a:cubicBezTo>
                  <a:cubicBezTo>
                    <a:pt x="9265" y="21259"/>
                    <a:pt x="9969" y="21334"/>
                    <a:pt x="10664" y="21334"/>
                  </a:cubicBezTo>
                  <a:cubicBezTo>
                    <a:pt x="11356" y="21334"/>
                    <a:pt x="12060" y="21259"/>
                    <a:pt x="12743" y="21121"/>
                  </a:cubicBezTo>
                  <a:cubicBezTo>
                    <a:pt x="13426" y="20984"/>
                    <a:pt x="14096" y="20779"/>
                    <a:pt x="14747" y="20512"/>
                  </a:cubicBezTo>
                  <a:cubicBezTo>
                    <a:pt x="15388" y="20246"/>
                    <a:pt x="16004" y="19917"/>
                    <a:pt x="16579" y="19533"/>
                  </a:cubicBezTo>
                  <a:cubicBezTo>
                    <a:pt x="17167" y="19151"/>
                    <a:pt x="17713" y="18701"/>
                    <a:pt x="18204" y="18209"/>
                  </a:cubicBezTo>
                  <a:cubicBezTo>
                    <a:pt x="18692" y="17717"/>
                    <a:pt x="19142" y="17176"/>
                    <a:pt x="19537" y="16589"/>
                  </a:cubicBezTo>
                  <a:cubicBezTo>
                    <a:pt x="19920" y="16014"/>
                    <a:pt x="20237" y="15394"/>
                    <a:pt x="20504" y="14743"/>
                  </a:cubicBezTo>
                  <a:cubicBezTo>
                    <a:pt x="20770" y="14105"/>
                    <a:pt x="20987" y="13431"/>
                    <a:pt x="21124" y="12752"/>
                  </a:cubicBezTo>
                  <a:cubicBezTo>
                    <a:pt x="21262" y="12069"/>
                    <a:pt x="21329" y="11365"/>
                    <a:pt x="21329" y="10669"/>
                  </a:cubicBezTo>
                  <a:cubicBezTo>
                    <a:pt x="21329" y="9977"/>
                    <a:pt x="21262" y="9273"/>
                    <a:pt x="21124" y="8582"/>
                  </a:cubicBezTo>
                  <a:cubicBezTo>
                    <a:pt x="20987" y="7907"/>
                    <a:pt x="20770" y="7237"/>
                    <a:pt x="20504" y="6587"/>
                  </a:cubicBezTo>
                  <a:close/>
                </a:path>
              </a:pathLst>
            </a:custGeom>
            <a:grpFill/>
            <a:ln w="6350" cap="flat">
              <a:solidFill>
                <a:srgbClr val="1190D2"/>
              </a:solidFill>
              <a:prstDash val="solid"/>
              <a:miter/>
            </a:ln>
          </p:spPr>
          <p:txBody>
            <a:bodyPr rtlCol="0" anchor="ctr"/>
            <a:lstStyle/>
            <a:p>
              <a:endParaRPr lang="ru-RU"/>
            </a:p>
          </p:txBody>
        </p:sp>
      </p:grpSp>
      <p:grpSp>
        <p:nvGrpSpPr>
          <p:cNvPr id="26" name="Группа 25"/>
          <p:cNvGrpSpPr/>
          <p:nvPr userDrawn="1"/>
        </p:nvGrpSpPr>
        <p:grpSpPr>
          <a:xfrm>
            <a:off x="5627272" y="2141406"/>
            <a:ext cx="302126" cy="406742"/>
            <a:chOff x="2843212" y="176212"/>
            <a:chExt cx="4828356" cy="6500251"/>
          </a:xfrm>
          <a:solidFill>
            <a:srgbClr val="1190D2"/>
          </a:solidFill>
        </p:grpSpPr>
        <p:sp>
          <p:nvSpPr>
            <p:cNvPr id="27" name="Полилиния: фигура 2058"/>
            <p:cNvSpPr/>
            <p:nvPr/>
          </p:nvSpPr>
          <p:spPr>
            <a:xfrm>
              <a:off x="3986770" y="1319770"/>
              <a:ext cx="2541240" cy="2541240"/>
            </a:xfrm>
            <a:custGeom>
              <a:avLst/>
              <a:gdLst>
                <a:gd name="connsiteX0" fmla="*/ 0 w 2541240"/>
                <a:gd name="connsiteY0" fmla="*/ 1270620 h 2541240"/>
                <a:gd name="connsiteX1" fmla="*/ 1270620 w 2541240"/>
                <a:gd name="connsiteY1" fmla="*/ 2541240 h 2541240"/>
                <a:gd name="connsiteX2" fmla="*/ 2541240 w 2541240"/>
                <a:gd name="connsiteY2" fmla="*/ 1270620 h 2541240"/>
                <a:gd name="connsiteX3" fmla="*/ 1270620 w 2541240"/>
                <a:gd name="connsiteY3" fmla="*/ 0 h 2541240"/>
                <a:gd name="connsiteX4" fmla="*/ 0 w 2541240"/>
                <a:gd name="connsiteY4" fmla="*/ 1270620 h 2541240"/>
                <a:gd name="connsiteX5" fmla="*/ 1270620 w 2541240"/>
                <a:gd name="connsiteY5" fmla="*/ 254124 h 2541240"/>
                <a:gd name="connsiteX6" fmla="*/ 2287116 w 2541240"/>
                <a:gd name="connsiteY6" fmla="*/ 1270620 h 2541240"/>
                <a:gd name="connsiteX7" fmla="*/ 1270620 w 2541240"/>
                <a:gd name="connsiteY7" fmla="*/ 2287116 h 2541240"/>
                <a:gd name="connsiteX8" fmla="*/ 254124 w 2541240"/>
                <a:gd name="connsiteY8" fmla="*/ 1270620 h 2541240"/>
                <a:gd name="connsiteX9" fmla="*/ 1270620 w 2541240"/>
                <a:gd name="connsiteY9" fmla="*/ 254124 h 254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1240" h="2541240">
                  <a:moveTo>
                    <a:pt x="0" y="1270620"/>
                  </a:moveTo>
                  <a:cubicBezTo>
                    <a:pt x="0" y="1971253"/>
                    <a:pt x="569987" y="2541240"/>
                    <a:pt x="1270620" y="2541240"/>
                  </a:cubicBezTo>
                  <a:cubicBezTo>
                    <a:pt x="1971253" y="2541240"/>
                    <a:pt x="2541240" y="1971253"/>
                    <a:pt x="2541240" y="1270620"/>
                  </a:cubicBezTo>
                  <a:cubicBezTo>
                    <a:pt x="2541240" y="569987"/>
                    <a:pt x="1971253" y="0"/>
                    <a:pt x="1270620" y="0"/>
                  </a:cubicBezTo>
                  <a:cubicBezTo>
                    <a:pt x="569987" y="0"/>
                    <a:pt x="0" y="569987"/>
                    <a:pt x="0" y="1270620"/>
                  </a:cubicBezTo>
                  <a:close/>
                  <a:moveTo>
                    <a:pt x="1270620" y="254124"/>
                  </a:moveTo>
                  <a:cubicBezTo>
                    <a:pt x="1831129" y="254124"/>
                    <a:pt x="2287116" y="710111"/>
                    <a:pt x="2287116" y="1270620"/>
                  </a:cubicBezTo>
                  <a:cubicBezTo>
                    <a:pt x="2287116" y="1831129"/>
                    <a:pt x="1831129" y="2287116"/>
                    <a:pt x="1270620" y="2287116"/>
                  </a:cubicBezTo>
                  <a:cubicBezTo>
                    <a:pt x="710111" y="2287116"/>
                    <a:pt x="254124" y="1831129"/>
                    <a:pt x="254124" y="1270620"/>
                  </a:cubicBezTo>
                  <a:cubicBezTo>
                    <a:pt x="254124" y="710111"/>
                    <a:pt x="710111" y="254124"/>
                    <a:pt x="1270620" y="254124"/>
                  </a:cubicBezTo>
                  <a:close/>
                </a:path>
              </a:pathLst>
            </a:custGeom>
            <a:grpFill/>
            <a:ln w="6350" cap="flat">
              <a:solidFill>
                <a:srgbClr val="1190D2"/>
              </a:solidFill>
              <a:prstDash val="solid"/>
              <a:miter/>
            </a:ln>
          </p:spPr>
          <p:txBody>
            <a:bodyPr rtlCol="0" anchor="ctr"/>
            <a:lstStyle/>
            <a:p>
              <a:endParaRPr lang="ru-RU"/>
            </a:p>
          </p:txBody>
        </p:sp>
        <p:sp>
          <p:nvSpPr>
            <p:cNvPr id="28" name="Полилиния: фигура 2059"/>
            <p:cNvSpPr/>
            <p:nvPr/>
          </p:nvSpPr>
          <p:spPr>
            <a:xfrm>
              <a:off x="5130328" y="176212"/>
              <a:ext cx="254124" cy="254124"/>
            </a:xfrm>
            <a:custGeom>
              <a:avLst/>
              <a:gdLst>
                <a:gd name="connsiteX0" fmla="*/ 254124 w 254124"/>
                <a:gd name="connsiteY0" fmla="*/ 127062 h 254124"/>
                <a:gd name="connsiteX1" fmla="*/ 127062 w 254124"/>
                <a:gd name="connsiteY1" fmla="*/ 254124 h 254124"/>
                <a:gd name="connsiteX2" fmla="*/ 0 w 254124"/>
                <a:gd name="connsiteY2" fmla="*/ 127062 h 254124"/>
                <a:gd name="connsiteX3" fmla="*/ 127062 w 254124"/>
                <a:gd name="connsiteY3" fmla="*/ 0 h 254124"/>
                <a:gd name="connsiteX4" fmla="*/ 254124 w 254124"/>
                <a:gd name="connsiteY4" fmla="*/ 127062 h 254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4" h="254124">
                  <a:moveTo>
                    <a:pt x="254124" y="127062"/>
                  </a:moveTo>
                  <a:cubicBezTo>
                    <a:pt x="254124" y="197243"/>
                    <a:pt x="197238" y="254124"/>
                    <a:pt x="127062" y="254124"/>
                  </a:cubicBezTo>
                  <a:cubicBezTo>
                    <a:pt x="56886" y="254124"/>
                    <a:pt x="0" y="197243"/>
                    <a:pt x="0" y="127062"/>
                  </a:cubicBezTo>
                  <a:cubicBezTo>
                    <a:pt x="0" y="56880"/>
                    <a:pt x="56886" y="0"/>
                    <a:pt x="127062" y="0"/>
                  </a:cubicBezTo>
                  <a:cubicBezTo>
                    <a:pt x="197238" y="0"/>
                    <a:pt x="254124" y="56880"/>
                    <a:pt x="254124" y="127062"/>
                  </a:cubicBezTo>
                  <a:close/>
                </a:path>
              </a:pathLst>
            </a:custGeom>
            <a:grpFill/>
            <a:ln w="6350" cap="flat">
              <a:solidFill>
                <a:srgbClr val="1190D2"/>
              </a:solidFill>
              <a:prstDash val="solid"/>
              <a:miter/>
            </a:ln>
          </p:spPr>
          <p:txBody>
            <a:bodyPr rtlCol="0" anchor="ctr"/>
            <a:lstStyle/>
            <a:p>
              <a:endParaRPr lang="ru-RU"/>
            </a:p>
          </p:txBody>
        </p:sp>
        <p:sp>
          <p:nvSpPr>
            <p:cNvPr id="29" name="Полилиния: фигура 2060"/>
            <p:cNvSpPr/>
            <p:nvPr/>
          </p:nvSpPr>
          <p:spPr>
            <a:xfrm>
              <a:off x="2843212" y="247125"/>
              <a:ext cx="4828356" cy="6429338"/>
            </a:xfrm>
            <a:custGeom>
              <a:avLst/>
              <a:gdLst>
                <a:gd name="connsiteX0" fmla="*/ 1815348 w 4828356"/>
                <a:gd name="connsiteY0" fmla="*/ 3985 h 6429337"/>
                <a:gd name="connsiteX1" fmla="*/ 0 w 4828356"/>
                <a:gd name="connsiteY1" fmla="*/ 2343266 h 6429337"/>
                <a:gd name="connsiteX2" fmla="*/ 2312529 w 4828356"/>
                <a:gd name="connsiteY2" fmla="*/ 6383838 h 6429337"/>
                <a:gd name="connsiteX3" fmla="*/ 2414178 w 4828356"/>
                <a:gd name="connsiteY3" fmla="*/ 6434663 h 6429337"/>
                <a:gd name="connsiteX4" fmla="*/ 2515828 w 4828356"/>
                <a:gd name="connsiteY4" fmla="*/ 6383838 h 6429337"/>
                <a:gd name="connsiteX5" fmla="*/ 4828357 w 4828356"/>
                <a:gd name="connsiteY5" fmla="*/ 2343266 h 6429337"/>
                <a:gd name="connsiteX6" fmla="*/ 3013009 w 4828356"/>
                <a:gd name="connsiteY6" fmla="*/ 3985 h 6429337"/>
                <a:gd name="connsiteX7" fmla="*/ 2858451 w 4828356"/>
                <a:gd name="connsiteY7" fmla="*/ 95658 h 6429337"/>
                <a:gd name="connsiteX8" fmla="*/ 2950177 w 4828356"/>
                <a:gd name="connsiteY8" fmla="*/ 250216 h 6429337"/>
                <a:gd name="connsiteX9" fmla="*/ 4574233 w 4828356"/>
                <a:gd name="connsiteY9" fmla="*/ 2343266 h 6429337"/>
                <a:gd name="connsiteX10" fmla="*/ 2414178 w 4828356"/>
                <a:gd name="connsiteY10" fmla="*/ 6095865 h 6429337"/>
                <a:gd name="connsiteX11" fmla="*/ 254124 w 4828356"/>
                <a:gd name="connsiteY11" fmla="*/ 2343266 h 6429337"/>
                <a:gd name="connsiteX12" fmla="*/ 1878180 w 4828356"/>
                <a:gd name="connsiteY12" fmla="*/ 250216 h 6429337"/>
                <a:gd name="connsiteX13" fmla="*/ 1969906 w 4828356"/>
                <a:gd name="connsiteY13" fmla="*/ 95658 h 6429337"/>
                <a:gd name="connsiteX14" fmla="*/ 1815348 w 4828356"/>
                <a:gd name="connsiteY14" fmla="*/ 3985 h 6429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28356" h="6429337">
                  <a:moveTo>
                    <a:pt x="1815348" y="3985"/>
                  </a:moveTo>
                  <a:cubicBezTo>
                    <a:pt x="746489" y="276821"/>
                    <a:pt x="0" y="1238766"/>
                    <a:pt x="0" y="2343266"/>
                  </a:cubicBezTo>
                  <a:cubicBezTo>
                    <a:pt x="0" y="3349940"/>
                    <a:pt x="345797" y="3761849"/>
                    <a:pt x="2312529" y="6383838"/>
                  </a:cubicBezTo>
                  <a:cubicBezTo>
                    <a:pt x="2336556" y="6415857"/>
                    <a:pt x="2374179" y="6434663"/>
                    <a:pt x="2414178" y="6434663"/>
                  </a:cubicBezTo>
                  <a:cubicBezTo>
                    <a:pt x="2454177" y="6434663"/>
                    <a:pt x="2491800" y="6415857"/>
                    <a:pt x="2515828" y="6383838"/>
                  </a:cubicBezTo>
                  <a:cubicBezTo>
                    <a:pt x="4482214" y="3762345"/>
                    <a:pt x="4828357" y="3349584"/>
                    <a:pt x="4828357" y="2343266"/>
                  </a:cubicBezTo>
                  <a:cubicBezTo>
                    <a:pt x="4828357" y="1238766"/>
                    <a:pt x="4081867" y="276821"/>
                    <a:pt x="3013009" y="3985"/>
                  </a:cubicBezTo>
                  <a:cubicBezTo>
                    <a:pt x="2945005" y="-13338"/>
                    <a:pt x="2875820" y="27660"/>
                    <a:pt x="2858451" y="95658"/>
                  </a:cubicBezTo>
                  <a:cubicBezTo>
                    <a:pt x="2841132" y="163655"/>
                    <a:pt x="2882173" y="232846"/>
                    <a:pt x="2950177" y="250216"/>
                  </a:cubicBezTo>
                  <a:cubicBezTo>
                    <a:pt x="3906369" y="494266"/>
                    <a:pt x="4574233" y="1355016"/>
                    <a:pt x="4574233" y="2343266"/>
                  </a:cubicBezTo>
                  <a:cubicBezTo>
                    <a:pt x="4574233" y="3244517"/>
                    <a:pt x="4290821" y="3595271"/>
                    <a:pt x="2414178" y="6095865"/>
                  </a:cubicBezTo>
                  <a:cubicBezTo>
                    <a:pt x="538277" y="3596072"/>
                    <a:pt x="254124" y="3245355"/>
                    <a:pt x="254124" y="2343266"/>
                  </a:cubicBezTo>
                  <a:cubicBezTo>
                    <a:pt x="254124" y="1355016"/>
                    <a:pt x="921994" y="494266"/>
                    <a:pt x="1878180" y="250216"/>
                  </a:cubicBezTo>
                  <a:cubicBezTo>
                    <a:pt x="1946234" y="232846"/>
                    <a:pt x="1987224" y="163655"/>
                    <a:pt x="1969906" y="95658"/>
                  </a:cubicBezTo>
                  <a:cubicBezTo>
                    <a:pt x="1952537" y="27660"/>
                    <a:pt x="1883351" y="-13387"/>
                    <a:pt x="1815348" y="3985"/>
                  </a:cubicBezTo>
                  <a:close/>
                </a:path>
              </a:pathLst>
            </a:custGeom>
            <a:grpFill/>
            <a:ln w="6350" cap="flat">
              <a:solidFill>
                <a:srgbClr val="1190D2"/>
              </a:solidFill>
              <a:prstDash val="solid"/>
              <a:miter/>
            </a:ln>
          </p:spPr>
          <p:txBody>
            <a:bodyPr rtlCol="0" anchor="ctr"/>
            <a:lstStyle/>
            <a:p>
              <a:endParaRPr lang="ru-RU"/>
            </a:p>
          </p:txBody>
        </p:sp>
      </p:grpSp>
    </p:spTree>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4_QA">
    <p:spTree>
      <p:nvGrpSpPr>
        <p:cNvPr id="1" name=""/>
        <p:cNvGrpSpPr/>
        <p:nvPr/>
      </p:nvGrpSpPr>
      <p:grpSpPr>
        <a:xfrm>
          <a:off x="0" y="0"/>
          <a:ext cx="0" cy="0"/>
          <a:chOff x="0" y="0"/>
          <a:chExt cx="0" cy="0"/>
        </a:xfrm>
      </p:grpSpPr>
      <p:pic>
        <p:nvPicPr>
          <p:cNvPr id="2" name="Рисунок 1"/>
          <p:cNvPicPr>
            <a:picLocks noChangeAspect="1"/>
          </p:cNvPicPr>
          <p:nvPr userDrawn="1"/>
        </p:nvPicPr>
        <p:blipFill>
          <a:blip/>
          <a:stretch>
            <a:fillRect/>
          </a:stretch>
        </p:blipFill>
        <p:spPr>
          <a:xfrm>
            <a:off x="0" y="0"/>
            <a:ext cx="12192000" cy="6874016"/>
          </a:xfrm>
          <a:prstGeom prst="rect">
            <a:avLst/>
          </a:prstGeom>
        </p:spPr>
      </p:pic>
      <p:sp>
        <p:nvSpPr>
          <p:cNvPr id="3" name="Полилиния 2"/>
          <p:cNvSpPr/>
          <p:nvPr userDrawn="1"/>
        </p:nvSpPr>
        <p:spPr>
          <a:xfrm>
            <a:off x="7750195" y="4578447"/>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4" name="Полилиния 3"/>
          <p:cNvSpPr/>
          <p:nvPr userDrawn="1"/>
        </p:nvSpPr>
        <p:spPr>
          <a:xfrm>
            <a:off x="7750195" y="342785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 name="Полилиния 5"/>
          <p:cNvSpPr/>
          <p:nvPr userDrawn="1"/>
        </p:nvSpPr>
        <p:spPr>
          <a:xfrm>
            <a:off x="7750195" y="2698326"/>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 name="Полилиния 6"/>
          <p:cNvSpPr/>
          <p:nvPr userDrawn="1"/>
        </p:nvSpPr>
        <p:spPr>
          <a:xfrm>
            <a:off x="7750195" y="27411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8" name="TextBox 7"/>
          <p:cNvSpPr txBox="1"/>
          <p:nvPr userDrawn="1"/>
        </p:nvSpPr>
        <p:spPr>
          <a:xfrm>
            <a:off x="690465" y="4023601"/>
            <a:ext cx="7190357" cy="1372940"/>
          </a:xfrm>
          <a:prstGeom prst="rect">
            <a:avLst/>
          </a:prstGeom>
          <a:noFill/>
        </p:spPr>
        <p:txBody>
          <a:bodyPr wrap="square" rtlCol="0">
            <a:spAutoFit/>
          </a:bodyPr>
          <a:lstStyle/>
          <a:p>
            <a:pPr>
              <a:lnSpc>
                <a:spcPts val="5480"/>
              </a:lnSpc>
            </a:pPr>
            <a:r>
              <a:rPr lang="en-US" sz="23900" b="1" dirty="0">
                <a:solidFill>
                  <a:schemeClr val="bg1"/>
                </a:solidFill>
                <a:latin typeface="Gilroy" pitchFamily="2" charset="0"/>
                <a:ea typeface="Montserrat" charset="0"/>
                <a:cs typeface="Montserrat" charset="0"/>
              </a:rPr>
              <a:t>Q</a:t>
            </a:r>
            <a:r>
              <a:rPr lang="ru-RU" sz="11500" b="1" dirty="0">
                <a:solidFill>
                  <a:schemeClr val="bg1"/>
                </a:solidFill>
                <a:latin typeface="ROBOTO LIGHT2001047 LIGHT" pitchFamily="2" charset="0"/>
                <a:ea typeface="Montserrat" charset="0"/>
                <a:cs typeface="Montserrat" charset="0"/>
              </a:rPr>
              <a:t>    </a:t>
            </a:r>
            <a:r>
              <a:rPr lang="en-US" sz="23900" b="1" dirty="0">
                <a:solidFill>
                  <a:schemeClr val="bg1"/>
                </a:solidFill>
                <a:latin typeface="Gilroy" pitchFamily="2" charset="0"/>
                <a:ea typeface="Montserrat" charset="0"/>
                <a:cs typeface="Montserrat" charset="0"/>
              </a:rPr>
              <a:t>A</a:t>
            </a:r>
            <a:endParaRPr lang="en-US" sz="16600" b="1" dirty="0">
              <a:solidFill>
                <a:schemeClr val="bg1"/>
              </a:solidFill>
              <a:latin typeface="Gilroy" pitchFamily="2" charset="0"/>
              <a:ea typeface="Montserrat" charset="0"/>
              <a:cs typeface="Montserrat" charset="0"/>
            </a:endParaRPr>
          </a:p>
        </p:txBody>
      </p:sp>
      <p:sp>
        <p:nvSpPr>
          <p:cNvPr id="9" name="Полилиния 8"/>
          <p:cNvSpPr/>
          <p:nvPr userDrawn="1"/>
        </p:nvSpPr>
        <p:spPr>
          <a:xfrm>
            <a:off x="7076507" y="817133"/>
            <a:ext cx="4648721" cy="269554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chemeClr val="bg1">
                  <a:alpha val="6000"/>
                </a:schemeClr>
              </a:gs>
              <a:gs pos="100000">
                <a:schemeClr val="bg1">
                  <a:alpha val="27571"/>
                </a:schemeClr>
              </a:gs>
            </a:gsLst>
            <a:lin ang="5400000" scaled="1"/>
          </a:gradFill>
          <a:ln w="6243" cap="flat">
            <a:noFill/>
            <a:prstDash val="solid"/>
            <a:miter/>
          </a:ln>
          <a:effectLst>
            <a:softEdge rad="321815"/>
          </a:effectLst>
        </p:spPr>
        <p:txBody>
          <a:bodyPr rtlCol="0" anchor="ctr"/>
          <a:lstStyle/>
          <a:p>
            <a:endParaRPr lang="ru-RU"/>
          </a:p>
        </p:txBody>
      </p:sp>
      <p:sp>
        <p:nvSpPr>
          <p:cNvPr id="10" name="Рисунок 7"/>
          <p:cNvSpPr/>
          <p:nvPr userDrawn="1"/>
        </p:nvSpPr>
        <p:spPr>
          <a:xfrm>
            <a:off x="3279245" y="3221198"/>
            <a:ext cx="1203815" cy="1401530"/>
          </a:xfrm>
          <a:custGeom>
            <a:avLst/>
            <a:gdLst>
              <a:gd name="connsiteX0" fmla="*/ 832625 w 1711404"/>
              <a:gd name="connsiteY0" fmla="*/ 884523 h 1992485"/>
              <a:gd name="connsiteX1" fmla="*/ 1178783 w 1711404"/>
              <a:gd name="connsiteY1" fmla="*/ 1303702 h 1992485"/>
              <a:gd name="connsiteX2" fmla="*/ 1189860 w 1711404"/>
              <a:gd name="connsiteY2" fmla="*/ 1291699 h 1992485"/>
              <a:gd name="connsiteX3" fmla="*/ 1296015 w 1711404"/>
              <a:gd name="connsiteY3" fmla="*/ 1171670 h 1992485"/>
              <a:gd name="connsiteX4" fmla="*/ 1392016 w 1711404"/>
              <a:gd name="connsiteY4" fmla="*/ 1053487 h 1992485"/>
              <a:gd name="connsiteX5" fmla="*/ 1581249 w 1711404"/>
              <a:gd name="connsiteY5" fmla="*/ 1248304 h 1992485"/>
              <a:gd name="connsiteX6" fmla="*/ 1489864 w 1711404"/>
              <a:gd name="connsiteY6" fmla="*/ 1364640 h 1992485"/>
              <a:gd name="connsiteX7" fmla="*/ 1355093 w 1711404"/>
              <a:gd name="connsiteY7" fmla="*/ 1516985 h 1992485"/>
              <a:gd name="connsiteX8" fmla="*/ 1711405 w 1711404"/>
              <a:gd name="connsiteY8" fmla="*/ 1957400 h 1992485"/>
              <a:gd name="connsiteX9" fmla="*/ 1349555 w 1711404"/>
              <a:gd name="connsiteY9" fmla="*/ 1957400 h 1992485"/>
              <a:gd name="connsiteX10" fmla="*/ 1157552 w 1711404"/>
              <a:gd name="connsiteY10" fmla="*/ 1721958 h 1992485"/>
              <a:gd name="connsiteX11" fmla="*/ 608315 w 1711404"/>
              <a:gd name="connsiteY11" fmla="*/ 1992485 h 1992485"/>
              <a:gd name="connsiteX12" fmla="*/ 174464 w 1711404"/>
              <a:gd name="connsiteY12" fmla="*/ 1829061 h 1992485"/>
              <a:gd name="connsiteX13" fmla="*/ 0 w 1711404"/>
              <a:gd name="connsiteY13" fmla="*/ 1422808 h 1992485"/>
              <a:gd name="connsiteX14" fmla="*/ 276926 w 1711404"/>
              <a:gd name="connsiteY14" fmla="*/ 944538 h 1992485"/>
              <a:gd name="connsiteX15" fmla="*/ 402466 w 1711404"/>
              <a:gd name="connsiteY15" fmla="*/ 858671 h 1992485"/>
              <a:gd name="connsiteX16" fmla="*/ 410774 w 1711404"/>
              <a:gd name="connsiteY16" fmla="*/ 852208 h 1992485"/>
              <a:gd name="connsiteX17" fmla="*/ 428313 w 1711404"/>
              <a:gd name="connsiteY17" fmla="*/ 838358 h 1992485"/>
              <a:gd name="connsiteX18" fmla="*/ 237234 w 1711404"/>
              <a:gd name="connsiteY18" fmla="*/ 438568 h 1992485"/>
              <a:gd name="connsiteX19" fmla="*/ 364620 w 1711404"/>
              <a:gd name="connsiteY19" fmla="*/ 121876 h 1992485"/>
              <a:gd name="connsiteX20" fmla="*/ 698778 w 1711404"/>
              <a:gd name="connsiteY20" fmla="*/ 0 h 1992485"/>
              <a:gd name="connsiteX21" fmla="*/ 1026474 w 1711404"/>
              <a:gd name="connsiteY21" fmla="*/ 118183 h 1992485"/>
              <a:gd name="connsiteX22" fmla="*/ 1155706 w 1711404"/>
              <a:gd name="connsiteY22" fmla="*/ 417332 h 1992485"/>
              <a:gd name="connsiteX23" fmla="*/ 1084628 w 1711404"/>
              <a:gd name="connsiteY23" fmla="*/ 642618 h 1992485"/>
              <a:gd name="connsiteX24" fmla="*/ 832625 w 1711404"/>
              <a:gd name="connsiteY24" fmla="*/ 884523 h 1992485"/>
              <a:gd name="connsiteX25" fmla="*/ 601853 w 1711404"/>
              <a:gd name="connsiteY25" fmla="*/ 1047947 h 1992485"/>
              <a:gd name="connsiteX26" fmla="*/ 585238 w 1711404"/>
              <a:gd name="connsiteY26" fmla="*/ 1059027 h 1992485"/>
              <a:gd name="connsiteX27" fmla="*/ 342466 w 1711404"/>
              <a:gd name="connsiteY27" fmla="*/ 1257537 h 1992485"/>
              <a:gd name="connsiteX28" fmla="*/ 278773 w 1711404"/>
              <a:gd name="connsiteY28" fmla="*/ 1415422 h 1992485"/>
              <a:gd name="connsiteX29" fmla="*/ 374774 w 1711404"/>
              <a:gd name="connsiteY29" fmla="*/ 1635167 h 1992485"/>
              <a:gd name="connsiteX30" fmla="*/ 594469 w 1711404"/>
              <a:gd name="connsiteY30" fmla="*/ 1731191 h 1992485"/>
              <a:gd name="connsiteX31" fmla="*/ 982165 w 1711404"/>
              <a:gd name="connsiteY31" fmla="*/ 1510522 h 1992485"/>
              <a:gd name="connsiteX32" fmla="*/ 601853 w 1711404"/>
              <a:gd name="connsiteY32" fmla="*/ 1047947 h 1992485"/>
              <a:gd name="connsiteX33" fmla="*/ 663700 w 1711404"/>
              <a:gd name="connsiteY33" fmla="*/ 679550 h 1992485"/>
              <a:gd name="connsiteX34" fmla="*/ 687701 w 1711404"/>
              <a:gd name="connsiteY34" fmla="*/ 662007 h 1992485"/>
              <a:gd name="connsiteX35" fmla="*/ 788317 w 1711404"/>
              <a:gd name="connsiteY35" fmla="*/ 581680 h 1992485"/>
              <a:gd name="connsiteX36" fmla="*/ 845549 w 1711404"/>
              <a:gd name="connsiteY36" fmla="*/ 523512 h 1992485"/>
              <a:gd name="connsiteX37" fmla="*/ 883395 w 1711404"/>
              <a:gd name="connsiteY37" fmla="*/ 409946 h 1992485"/>
              <a:gd name="connsiteX38" fmla="*/ 832625 w 1711404"/>
              <a:gd name="connsiteY38" fmla="*/ 286224 h 1992485"/>
              <a:gd name="connsiteX39" fmla="*/ 695085 w 1711404"/>
              <a:gd name="connsiteY39" fmla="*/ 239135 h 1992485"/>
              <a:gd name="connsiteX40" fmla="*/ 563084 w 1711404"/>
              <a:gd name="connsiteY40" fmla="*/ 288070 h 1992485"/>
              <a:gd name="connsiteX41" fmla="*/ 509545 w 1711404"/>
              <a:gd name="connsiteY41" fmla="*/ 406253 h 1992485"/>
              <a:gd name="connsiteX42" fmla="*/ 576930 w 1711404"/>
              <a:gd name="connsiteY42" fmla="*/ 573370 h 1992485"/>
              <a:gd name="connsiteX43" fmla="*/ 648931 w 1711404"/>
              <a:gd name="connsiteY43" fmla="*/ 661084 h 1992485"/>
              <a:gd name="connsiteX44" fmla="*/ 663700 w 1711404"/>
              <a:gd name="connsiteY44" fmla="*/ 679550 h 19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711404" h="1992485">
                <a:moveTo>
                  <a:pt x="832625" y="884523"/>
                </a:moveTo>
                <a:lnTo>
                  <a:pt x="1178783" y="1303702"/>
                </a:lnTo>
                <a:lnTo>
                  <a:pt x="1189860" y="1291699"/>
                </a:lnTo>
                <a:cubicBezTo>
                  <a:pt x="1227707" y="1251074"/>
                  <a:pt x="1262784" y="1211372"/>
                  <a:pt x="1296015" y="1171670"/>
                </a:cubicBezTo>
                <a:cubicBezTo>
                  <a:pt x="1329247" y="1132891"/>
                  <a:pt x="1361555" y="1093189"/>
                  <a:pt x="1392016" y="1053487"/>
                </a:cubicBezTo>
                <a:lnTo>
                  <a:pt x="1581249" y="1248304"/>
                </a:lnTo>
                <a:cubicBezTo>
                  <a:pt x="1558172" y="1281543"/>
                  <a:pt x="1527711" y="1320322"/>
                  <a:pt x="1489864" y="1364640"/>
                </a:cubicBezTo>
                <a:cubicBezTo>
                  <a:pt x="1452017" y="1408958"/>
                  <a:pt x="1406786" y="1459740"/>
                  <a:pt x="1355093" y="1516985"/>
                </a:cubicBezTo>
                <a:lnTo>
                  <a:pt x="1711405" y="1957400"/>
                </a:lnTo>
                <a:lnTo>
                  <a:pt x="1349555" y="1957400"/>
                </a:lnTo>
                <a:lnTo>
                  <a:pt x="1157552" y="1721958"/>
                </a:lnTo>
                <a:cubicBezTo>
                  <a:pt x="981242" y="1901078"/>
                  <a:pt x="798471" y="1992485"/>
                  <a:pt x="608315" y="1992485"/>
                </a:cubicBezTo>
                <a:cubicBezTo>
                  <a:pt x="437544" y="1992485"/>
                  <a:pt x="293542" y="1938010"/>
                  <a:pt x="174464" y="1829061"/>
                </a:cubicBezTo>
                <a:cubicBezTo>
                  <a:pt x="58155" y="1719188"/>
                  <a:pt x="0" y="1583463"/>
                  <a:pt x="0" y="1422808"/>
                </a:cubicBezTo>
                <a:cubicBezTo>
                  <a:pt x="0" y="1230761"/>
                  <a:pt x="92309" y="1071030"/>
                  <a:pt x="276926" y="944538"/>
                </a:cubicBezTo>
                <a:lnTo>
                  <a:pt x="402466" y="858671"/>
                </a:lnTo>
                <a:cubicBezTo>
                  <a:pt x="404313" y="857747"/>
                  <a:pt x="407082" y="855901"/>
                  <a:pt x="410774" y="852208"/>
                </a:cubicBezTo>
                <a:cubicBezTo>
                  <a:pt x="414466" y="848514"/>
                  <a:pt x="420928" y="843898"/>
                  <a:pt x="428313" y="838358"/>
                </a:cubicBezTo>
                <a:cubicBezTo>
                  <a:pt x="300927" y="702633"/>
                  <a:pt x="237234" y="569677"/>
                  <a:pt x="237234" y="438568"/>
                </a:cubicBezTo>
                <a:cubicBezTo>
                  <a:pt x="237234" y="309306"/>
                  <a:pt x="279696" y="203126"/>
                  <a:pt x="364620" y="121876"/>
                </a:cubicBezTo>
                <a:cubicBezTo>
                  <a:pt x="451390" y="40625"/>
                  <a:pt x="562160" y="0"/>
                  <a:pt x="698778" y="0"/>
                </a:cubicBezTo>
                <a:cubicBezTo>
                  <a:pt x="830779" y="0"/>
                  <a:pt x="939703" y="39702"/>
                  <a:pt x="1026474" y="118183"/>
                </a:cubicBezTo>
                <a:cubicBezTo>
                  <a:pt x="1113244" y="197587"/>
                  <a:pt x="1155706" y="297303"/>
                  <a:pt x="1155706" y="417332"/>
                </a:cubicBezTo>
                <a:cubicBezTo>
                  <a:pt x="1155706" y="500429"/>
                  <a:pt x="1131706" y="575217"/>
                  <a:pt x="1084628" y="642618"/>
                </a:cubicBezTo>
                <a:cubicBezTo>
                  <a:pt x="1038474" y="710019"/>
                  <a:pt x="954473" y="790346"/>
                  <a:pt x="832625" y="884523"/>
                </a:cubicBezTo>
                <a:close/>
                <a:moveTo>
                  <a:pt x="601853" y="1047947"/>
                </a:moveTo>
                <a:lnTo>
                  <a:pt x="585238" y="1059027"/>
                </a:lnTo>
                <a:cubicBezTo>
                  <a:pt x="466159" y="1141201"/>
                  <a:pt x="385851" y="1207679"/>
                  <a:pt x="342466" y="1257537"/>
                </a:cubicBezTo>
                <a:cubicBezTo>
                  <a:pt x="300004" y="1307395"/>
                  <a:pt x="278773" y="1360023"/>
                  <a:pt x="278773" y="1415422"/>
                </a:cubicBezTo>
                <a:cubicBezTo>
                  <a:pt x="278773" y="1494826"/>
                  <a:pt x="311081" y="1568690"/>
                  <a:pt x="374774" y="1635167"/>
                </a:cubicBezTo>
                <a:cubicBezTo>
                  <a:pt x="441236" y="1698875"/>
                  <a:pt x="514160" y="1731191"/>
                  <a:pt x="594469" y="1731191"/>
                </a:cubicBezTo>
                <a:cubicBezTo>
                  <a:pt x="707085" y="1731191"/>
                  <a:pt x="835395" y="1657327"/>
                  <a:pt x="982165" y="1510522"/>
                </a:cubicBezTo>
                <a:lnTo>
                  <a:pt x="601853" y="1047947"/>
                </a:lnTo>
                <a:close/>
                <a:moveTo>
                  <a:pt x="663700" y="679550"/>
                </a:moveTo>
                <a:lnTo>
                  <a:pt x="687701" y="662007"/>
                </a:lnTo>
                <a:cubicBezTo>
                  <a:pt x="728316" y="631538"/>
                  <a:pt x="762471" y="604763"/>
                  <a:pt x="788317" y="581680"/>
                </a:cubicBezTo>
                <a:cubicBezTo>
                  <a:pt x="815087" y="558598"/>
                  <a:pt x="833548" y="539208"/>
                  <a:pt x="845549" y="523512"/>
                </a:cubicBezTo>
                <a:cubicBezTo>
                  <a:pt x="870472" y="493043"/>
                  <a:pt x="883395" y="455188"/>
                  <a:pt x="883395" y="409946"/>
                </a:cubicBezTo>
                <a:cubicBezTo>
                  <a:pt x="883395" y="359164"/>
                  <a:pt x="866779" y="318539"/>
                  <a:pt x="832625" y="286224"/>
                </a:cubicBezTo>
                <a:cubicBezTo>
                  <a:pt x="798471" y="254831"/>
                  <a:pt x="753240" y="239135"/>
                  <a:pt x="695085" y="239135"/>
                </a:cubicBezTo>
                <a:cubicBezTo>
                  <a:pt x="642469" y="239135"/>
                  <a:pt x="599084" y="255755"/>
                  <a:pt x="563084" y="288070"/>
                </a:cubicBezTo>
                <a:cubicBezTo>
                  <a:pt x="527083" y="318539"/>
                  <a:pt x="509545" y="358241"/>
                  <a:pt x="509545" y="406253"/>
                </a:cubicBezTo>
                <a:cubicBezTo>
                  <a:pt x="509545" y="462574"/>
                  <a:pt x="531699" y="518896"/>
                  <a:pt x="576930" y="573370"/>
                </a:cubicBezTo>
                <a:lnTo>
                  <a:pt x="648931" y="661084"/>
                </a:lnTo>
                <a:cubicBezTo>
                  <a:pt x="651700" y="665701"/>
                  <a:pt x="656316" y="671240"/>
                  <a:pt x="663700" y="679550"/>
                </a:cubicBezTo>
                <a:close/>
              </a:path>
            </a:pathLst>
          </a:custGeom>
          <a:gradFill>
            <a:gsLst>
              <a:gs pos="0">
                <a:srgbClr val="3471DD"/>
              </a:gs>
              <a:gs pos="100000">
                <a:schemeClr val="bg1"/>
              </a:gs>
            </a:gsLst>
            <a:lin ang="10800000" scaled="1"/>
          </a:gradFill>
          <a:ln w="9231" cap="flat">
            <a:noFill/>
            <a:prstDash val="solid"/>
            <a:miter/>
          </a:ln>
        </p:spPr>
        <p:txBody>
          <a:bodyPr rtlCol="0" anchor="ctr"/>
          <a:lstStyle/>
          <a:p>
            <a:endParaRPr lang="ru-RU"/>
          </a:p>
        </p:txBody>
      </p:sp>
      <p:pic>
        <p:nvPicPr>
          <p:cNvPr id="11" name="Рисунок 10"/>
          <p:cNvPicPr>
            <a:picLocks noChangeAspect="1"/>
          </p:cNvPicPr>
          <p:nvPr userDrawn="1"/>
        </p:nvPicPr>
        <p:blipFill>
          <a:blip/>
          <a:stretch>
            <a:fillRect/>
          </a:stretch>
        </p:blipFill>
        <p:spPr>
          <a:xfrm>
            <a:off x="952317" y="653648"/>
            <a:ext cx="3051206" cy="908693"/>
          </a:xfrm>
          <a:prstGeom prst="rect">
            <a:avLst/>
          </a:prstGeom>
        </p:spPr>
      </p:pic>
      <p:sp>
        <p:nvSpPr>
          <p:cNvPr id="90" name="Рисунок 88"/>
          <p:cNvSpPr>
            <a:spLocks noChangeAspect="1"/>
          </p:cNvSpPr>
          <p:nvPr/>
        </p:nvSpPr>
        <p:spPr>
          <a:xfrm>
            <a:off x="7728438" y="5562475"/>
            <a:ext cx="3291246" cy="131935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Tree>
  </p:cSld>
  <p:clrMapOvr>
    <a:masterClrMapping/>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5_Спасибо за внимание">
    <p:spTree>
      <p:nvGrpSpPr>
        <p:cNvPr id="1" name=""/>
        <p:cNvGrpSpPr/>
        <p:nvPr/>
      </p:nvGrpSpPr>
      <p:grpSpPr>
        <a:xfrm>
          <a:off x="0" y="0"/>
          <a:ext cx="0" cy="0"/>
          <a:chOff x="0" y="0"/>
          <a:chExt cx="0" cy="0"/>
        </a:xfrm>
      </p:grpSpPr>
      <p:pic>
        <p:nvPicPr>
          <p:cNvPr id="2" name="Рисунок 1"/>
          <p:cNvPicPr>
            <a:picLocks noChangeAspect="1"/>
          </p:cNvPicPr>
          <p:nvPr userDrawn="1"/>
        </p:nvPicPr>
        <p:blipFill rotWithShape="1">
          <a:blip/>
          <a:srcRect t="5489" b="9745"/>
          <a:stretch>
            <a:fillRect/>
          </a:stretch>
        </p:blipFill>
        <p:spPr>
          <a:xfrm>
            <a:off x="-1" y="0"/>
            <a:ext cx="12191999" cy="6858000"/>
          </a:xfrm>
          <a:prstGeom prst="rect">
            <a:avLst/>
          </a:prstGeom>
        </p:spPr>
      </p:pic>
      <p:sp>
        <p:nvSpPr>
          <p:cNvPr id="8" name="TextBox 5"/>
          <p:cNvSpPr txBox="1"/>
          <p:nvPr userDrawn="1"/>
        </p:nvSpPr>
        <p:spPr>
          <a:xfrm>
            <a:off x="0" y="3248386"/>
            <a:ext cx="12192000" cy="884794"/>
          </a:xfrm>
          <a:prstGeom prst="rect">
            <a:avLst/>
          </a:prstGeom>
          <a:noFill/>
        </p:spPr>
        <p:txBody>
          <a:bodyPr wrap="square" rtlCol="0">
            <a:spAutoFit/>
          </a:bodyPr>
          <a:lstStyle/>
          <a:p>
            <a:pPr algn="ctr">
              <a:lnSpc>
                <a:spcPts val="5080"/>
              </a:lnSpc>
            </a:pPr>
            <a:r>
              <a:rPr lang="ru-RU" sz="9600" b="1" i="0" dirty="0">
                <a:solidFill>
                  <a:schemeClr val="tx1"/>
                </a:solidFill>
                <a:latin typeface="Gilroy" pitchFamily="2" charset="0"/>
              </a:rPr>
              <a:t>Спасибо!</a:t>
            </a:r>
            <a:endParaRPr lang="ru-RU" sz="9600" b="1" i="0" dirty="0">
              <a:solidFill>
                <a:schemeClr val="tx1"/>
              </a:solidFill>
              <a:latin typeface="Gilroy" pitchFamily="2" charset="0"/>
            </a:endParaRPr>
          </a:p>
        </p:txBody>
      </p:sp>
      <p:sp>
        <p:nvSpPr>
          <p:cNvPr id="11" name="PGMeetup.NN"/>
          <p:cNvSpPr txBox="1"/>
          <p:nvPr userDrawn="1"/>
        </p:nvSpPr>
        <p:spPr>
          <a:xfrm>
            <a:off x="517358" y="385387"/>
            <a:ext cx="2978379" cy="471924"/>
          </a:xfrm>
          <a:prstGeom prst="rect">
            <a:avLst/>
          </a:prstGeom>
          <a:ln w="12700">
            <a:miter lim="400000"/>
          </a:ln>
        </p:spPr>
        <p:txBody>
          <a:bodyPr wrap="none" lIns="50800" tIns="50800" rIns="50800" bIns="50800" anchor="ctr">
            <a:spAutoFit/>
          </a:bodyPr>
          <a:lstStyle>
            <a:lvl1pPr>
              <a:defRPr sz="5300">
                <a:solidFill>
                  <a:srgbClr val="000000"/>
                </a:solidFill>
                <a:latin typeface="Epilogue Bold"/>
                <a:ea typeface="Epilogue Bold"/>
                <a:cs typeface="Epilogue Bold"/>
                <a:sym typeface="Epilogue Bold"/>
              </a:defRPr>
            </a:lvl1pPr>
          </a:lstStyle>
          <a:p>
            <a:r>
              <a:rPr lang="en-GB" sz="2400" b="1" i="0" dirty="0" err="1">
                <a:solidFill>
                  <a:schemeClr val="tx1"/>
                </a:solidFill>
                <a:latin typeface="Gilroy" pitchFamily="2" charset="0"/>
              </a:rPr>
              <a:t>PGConf</a:t>
            </a:r>
            <a:r>
              <a:rPr lang="en-GB" sz="2400" b="1" i="0" dirty="0">
                <a:solidFill>
                  <a:schemeClr val="tx1"/>
                </a:solidFill>
                <a:latin typeface="Gilroy" pitchFamily="2" charset="0"/>
              </a:rPr>
              <a:t>.</a:t>
            </a:r>
            <a:r>
              <a:rPr lang="en-US" sz="2400" b="1" i="0" dirty="0">
                <a:solidFill>
                  <a:schemeClr val="tx1"/>
                </a:solidFill>
                <a:latin typeface="Gilroy" pitchFamily="2" charset="0"/>
              </a:rPr>
              <a:t>Russia</a:t>
            </a:r>
            <a:r>
              <a:rPr lang="en-GB" sz="2400" b="1" i="0" dirty="0">
                <a:solidFill>
                  <a:schemeClr val="tx1"/>
                </a:solidFill>
                <a:latin typeface="Gilroy" pitchFamily="2" charset="0"/>
              </a:rPr>
              <a:t> 2023</a:t>
            </a:r>
            <a:endParaRPr lang="en-GB" sz="2400" b="1" i="0" dirty="0">
              <a:solidFill>
                <a:schemeClr val="tx1"/>
              </a:solidFill>
              <a:latin typeface="Gilroy" pitchFamily="2" charset="0"/>
            </a:endParaRPr>
          </a:p>
        </p:txBody>
      </p:sp>
      <p:pic>
        <p:nvPicPr>
          <p:cNvPr id="12" name="Рисунок 4"/>
          <p:cNvPicPr>
            <a:picLocks noChangeAspect="1"/>
          </p:cNvPicPr>
          <p:nvPr userDrawn="1"/>
        </p:nvPicPr>
        <p:blipFill>
          <a:blip/>
          <a:stretch>
            <a:fillRect/>
          </a:stretch>
        </p:blipFill>
        <p:spPr>
          <a:xfrm>
            <a:off x="10115600" y="383606"/>
            <a:ext cx="1555206" cy="463163"/>
          </a:xfrm>
          <a:prstGeom prst="rect">
            <a:avLst/>
          </a:prstGeom>
        </p:spPr>
      </p:pic>
    </p:spTree>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2_детали">
    <p:spTree>
      <p:nvGrpSpPr>
        <p:cNvPr id="1" name=""/>
        <p:cNvGrpSpPr/>
        <p:nvPr/>
      </p:nvGrpSpPr>
      <p:grpSpPr>
        <a:xfrm>
          <a:off x="0" y="0"/>
          <a:ext cx="0" cy="0"/>
          <a:chOff x="0" y="0"/>
          <a:chExt cx="0" cy="0"/>
        </a:xfrm>
      </p:grpSpPr>
      <p:grpSp>
        <p:nvGrpSpPr>
          <p:cNvPr id="30" name="Группа 29"/>
          <p:cNvGrpSpPr/>
          <p:nvPr userDrawn="1"/>
        </p:nvGrpSpPr>
        <p:grpSpPr>
          <a:xfrm rot="10800000">
            <a:off x="1849327" y="1146545"/>
            <a:ext cx="1355851" cy="1596746"/>
            <a:chOff x="2779055" y="1541063"/>
            <a:chExt cx="1428164" cy="4565506"/>
          </a:xfrm>
        </p:grpSpPr>
        <p:sp>
          <p:nvSpPr>
            <p:cNvPr id="31" name="Прямоугольник 30"/>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Прямоугольник 36"/>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grpSp>
        <p:nvGrpSpPr>
          <p:cNvPr id="38" name="Группа 37"/>
          <p:cNvGrpSpPr/>
          <p:nvPr userDrawn="1"/>
        </p:nvGrpSpPr>
        <p:grpSpPr>
          <a:xfrm rot="5400000">
            <a:off x="5256713" y="414469"/>
            <a:ext cx="1355851" cy="11688919"/>
            <a:chOff x="2779055" y="1541063"/>
            <a:chExt cx="1428164" cy="4565506"/>
          </a:xfrm>
        </p:grpSpPr>
        <p:sp>
          <p:nvSpPr>
            <p:cNvPr id="39" name="Прямоугольник 38"/>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Прямоугольник 39"/>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grpSp>
        <p:nvGrpSpPr>
          <p:cNvPr id="3" name="Группа 2"/>
          <p:cNvGrpSpPr/>
          <p:nvPr userDrawn="1"/>
        </p:nvGrpSpPr>
        <p:grpSpPr>
          <a:xfrm rot="10800000">
            <a:off x="2625484" y="1056900"/>
            <a:ext cx="1355851" cy="4990789"/>
            <a:chOff x="2779055" y="1541063"/>
            <a:chExt cx="1428164" cy="4565506"/>
          </a:xfrm>
        </p:grpSpPr>
        <p:sp>
          <p:nvSpPr>
            <p:cNvPr id="4" name="Прямоугольник 3"/>
            <p:cNvSpPr/>
            <p:nvPr/>
          </p:nvSpPr>
          <p:spPr>
            <a:xfrm>
              <a:off x="2944514"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Прямоугольник 4"/>
            <p:cNvSpPr/>
            <p:nvPr/>
          </p:nvSpPr>
          <p:spPr>
            <a:xfrm>
              <a:off x="2779055" y="1541063"/>
              <a:ext cx="645464" cy="45655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7" name="Скругленный прямоугольник 6"/>
          <p:cNvSpPr/>
          <p:nvPr userDrawn="1"/>
        </p:nvSpPr>
        <p:spPr>
          <a:xfrm>
            <a:off x="594155" y="4465512"/>
            <a:ext cx="11160000" cy="972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4668981" y="2684264"/>
            <a:ext cx="7092000" cy="1548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0" name="Скругленный прямоугольник 9"/>
          <p:cNvSpPr/>
          <p:nvPr userDrawn="1"/>
        </p:nvSpPr>
        <p:spPr>
          <a:xfrm>
            <a:off x="8767481" y="1344797"/>
            <a:ext cx="2928555" cy="1080000"/>
          </a:xfrm>
          <a:prstGeom prst="roundRect">
            <a:avLst>
              <a:gd name="adj" fmla="val 3949"/>
            </a:avLst>
          </a:prstGeom>
          <a:solidFill>
            <a:srgbClr val="1190D2">
              <a:alpha val="7070"/>
            </a:srgb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41" name="Прямоугольник 40"/>
          <p:cNvSpPr/>
          <p:nvPr userDrawn="1"/>
        </p:nvSpPr>
        <p:spPr>
          <a:xfrm>
            <a:off x="496662" y="1151377"/>
            <a:ext cx="144000" cy="140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2" name="Прямоугольник 41"/>
          <p:cNvSpPr/>
          <p:nvPr userDrawn="1"/>
        </p:nvSpPr>
        <p:spPr>
          <a:xfrm>
            <a:off x="496662" y="4499995"/>
            <a:ext cx="144000" cy="68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3" name="Прямоугольник 42"/>
          <p:cNvSpPr/>
          <p:nvPr userDrawn="1"/>
        </p:nvSpPr>
        <p:spPr>
          <a:xfrm>
            <a:off x="496662" y="5516820"/>
            <a:ext cx="144000" cy="324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Прямоугольник 43"/>
          <p:cNvSpPr/>
          <p:nvPr userDrawn="1"/>
        </p:nvSpPr>
        <p:spPr>
          <a:xfrm>
            <a:off x="496662" y="2979170"/>
            <a:ext cx="144000" cy="1188000"/>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5" name="Прямоугольник 44"/>
          <p:cNvSpPr/>
          <p:nvPr userDrawn="1"/>
        </p:nvSpPr>
        <p:spPr>
          <a:xfrm>
            <a:off x="770281" y="1146545"/>
            <a:ext cx="144000" cy="136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6" name="Прямоугольник 45"/>
          <p:cNvSpPr/>
          <p:nvPr userDrawn="1"/>
        </p:nvSpPr>
        <p:spPr>
          <a:xfrm>
            <a:off x="770281" y="4495163"/>
            <a:ext cx="144000" cy="68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Прямоугольник 46"/>
          <p:cNvSpPr/>
          <p:nvPr userDrawn="1"/>
        </p:nvSpPr>
        <p:spPr>
          <a:xfrm>
            <a:off x="770281" y="5511988"/>
            <a:ext cx="144000" cy="324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8" name="Прямоугольник 47"/>
          <p:cNvSpPr/>
          <p:nvPr userDrawn="1"/>
        </p:nvSpPr>
        <p:spPr>
          <a:xfrm>
            <a:off x="770281" y="2974338"/>
            <a:ext cx="144000" cy="1188000"/>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Скругленный прямоугольник 48"/>
          <p:cNvSpPr/>
          <p:nvPr userDrawn="1"/>
        </p:nvSpPr>
        <p:spPr>
          <a:xfrm>
            <a:off x="4668983" y="1227406"/>
            <a:ext cx="3852470" cy="503999"/>
          </a:xfrm>
          <a:prstGeom prst="roundRect">
            <a:avLst>
              <a:gd name="adj" fmla="val 50000"/>
            </a:avLst>
          </a:prstGeom>
          <a:noFill/>
          <a:ln w="25400">
            <a:gradFill flip="none" rotWithShape="1">
              <a:gsLst>
                <a:gs pos="0">
                  <a:srgbClr val="1190D2">
                    <a:alpha val="61227"/>
                  </a:srgbClr>
                </a:gs>
                <a:gs pos="100000">
                  <a:schemeClr val="bg1"/>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1" name="Скругленный прямоугольник 50"/>
          <p:cNvSpPr/>
          <p:nvPr userDrawn="1"/>
        </p:nvSpPr>
        <p:spPr>
          <a:xfrm>
            <a:off x="4668983" y="2054566"/>
            <a:ext cx="2078597" cy="468000"/>
          </a:xfrm>
          <a:prstGeom prst="roundRect">
            <a:avLst>
              <a:gd name="adj" fmla="val 50000"/>
            </a:avLst>
          </a:prstGeom>
          <a:noFill/>
          <a:ln w="25400">
            <a:gradFill flip="none" rotWithShape="1">
              <a:gsLst>
                <a:gs pos="0">
                  <a:srgbClr val="1190D2"/>
                </a:gs>
                <a:gs pos="100000">
                  <a:srgbClr val="16229A"/>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auto" latinLnBrk="0" hangingPunct="1">
              <a:lnSpc>
                <a:spcPct val="100000"/>
              </a:lnSpc>
              <a:spcBef>
                <a:spcPts val="0"/>
              </a:spcBef>
              <a:spcAft>
                <a:spcPts val="0"/>
              </a:spcAft>
              <a:buClrTx/>
              <a:buSzTx/>
              <a:buFontTx/>
              <a:buNone/>
              <a:defRPr/>
            </a:pPr>
            <a:endParaRPr kumimoji="0" lang="ru-RU" sz="3600" b="0" i="0" u="none" strike="noStrike" kern="1200" cap="none" spc="0" normalizeH="0" baseline="0" noProof="0">
              <a:ln>
                <a:noFill/>
              </a:ln>
              <a:solidFill>
                <a:srgbClr val="FFFFFF"/>
              </a:solidFill>
              <a:effectLst/>
              <a:uLnTx/>
              <a:uFillTx/>
              <a:latin typeface="Cera CY"/>
              <a:ea typeface="+mn-ea"/>
              <a:cs typeface="+mn-cs"/>
            </a:endParaRPr>
          </a:p>
        </p:txBody>
      </p:sp>
      <p:sp>
        <p:nvSpPr>
          <p:cNvPr id="52" name="TextBox 51"/>
          <p:cNvSpPr txBox="1"/>
          <p:nvPr userDrawn="1"/>
        </p:nvSpPr>
        <p:spPr>
          <a:xfrm>
            <a:off x="4668983" y="966830"/>
            <a:ext cx="2284600" cy="276999"/>
          </a:xfrm>
          <a:prstGeom prst="rect">
            <a:avLst/>
          </a:prstGeom>
          <a:noFill/>
        </p:spPr>
        <p:txBody>
          <a:bodyPr wrap="none" rtlCol="0">
            <a:spAutoFit/>
          </a:bodyPr>
          <a:lstStyle/>
          <a:p>
            <a:r>
              <a:rPr lang="ru-RU" sz="1200" b="0" i="0" dirty="0">
                <a:latin typeface="GILROY-MEDIUM" pitchFamily="2" charset="0"/>
              </a:rPr>
              <a:t>Обводка на титульном листе</a:t>
            </a:r>
            <a:endParaRPr lang="ru-RU" sz="1200" b="0" i="0" dirty="0">
              <a:latin typeface="GILROY-MEDIUM" pitchFamily="2" charset="0"/>
            </a:endParaRPr>
          </a:p>
        </p:txBody>
      </p:sp>
      <p:sp>
        <p:nvSpPr>
          <p:cNvPr id="53" name="TextBox 52"/>
          <p:cNvSpPr txBox="1"/>
          <p:nvPr userDrawn="1"/>
        </p:nvSpPr>
        <p:spPr>
          <a:xfrm>
            <a:off x="4668983" y="1791583"/>
            <a:ext cx="2127505" cy="276999"/>
          </a:xfrm>
          <a:prstGeom prst="rect">
            <a:avLst/>
          </a:prstGeom>
          <a:noFill/>
        </p:spPr>
        <p:txBody>
          <a:bodyPr wrap="none" rtlCol="0">
            <a:spAutoFit/>
          </a:bodyPr>
          <a:lstStyle/>
          <a:p>
            <a:r>
              <a:rPr lang="ru-RU" sz="1200" b="0" i="0" dirty="0">
                <a:latin typeface="GILROY-MEDIUM" pitchFamily="2" charset="0"/>
              </a:rPr>
              <a:t>Обводка на других листах</a:t>
            </a:r>
            <a:endParaRPr lang="ru-RU" sz="1200" b="0" i="0" dirty="0">
              <a:latin typeface="GILROY-MEDIUM" pitchFamily="2" charset="0"/>
            </a:endParaRPr>
          </a:p>
        </p:txBody>
      </p:sp>
      <p:sp>
        <p:nvSpPr>
          <p:cNvPr id="54" name="TextBox 53"/>
          <p:cNvSpPr txBox="1"/>
          <p:nvPr userDrawn="1"/>
        </p:nvSpPr>
        <p:spPr>
          <a:xfrm>
            <a:off x="8664233" y="966830"/>
            <a:ext cx="2757486" cy="276999"/>
          </a:xfrm>
          <a:prstGeom prst="rect">
            <a:avLst/>
          </a:prstGeom>
          <a:noFill/>
        </p:spPr>
        <p:txBody>
          <a:bodyPr wrap="none" rtlCol="0">
            <a:spAutoFit/>
          </a:bodyPr>
          <a:lstStyle/>
          <a:p>
            <a:r>
              <a:rPr lang="ru-RU" sz="1200" b="0" i="0" dirty="0">
                <a:latin typeface="GILROY-MEDIUM" pitchFamily="2" charset="0"/>
              </a:rPr>
              <a:t>Заливка для выделения в таблицах</a:t>
            </a:r>
            <a:endParaRPr lang="ru-RU" sz="1200" b="0" i="0" dirty="0">
              <a:latin typeface="GILROY-MEDIUM" pitchFamily="2" charset="0"/>
            </a:endParaRPr>
          </a:p>
        </p:txBody>
      </p:sp>
      <p:sp>
        <p:nvSpPr>
          <p:cNvPr id="55" name="TextBox 54"/>
          <p:cNvSpPr txBox="1"/>
          <p:nvPr userDrawn="1"/>
        </p:nvSpPr>
        <p:spPr>
          <a:xfrm>
            <a:off x="1240562" y="966830"/>
            <a:ext cx="1227840" cy="646331"/>
          </a:xfrm>
          <a:prstGeom prst="rect">
            <a:avLst/>
          </a:prstGeom>
          <a:noFill/>
        </p:spPr>
        <p:txBody>
          <a:bodyPr wrap="square" rtlCol="0">
            <a:spAutoFit/>
          </a:bodyPr>
          <a:lstStyle/>
          <a:p>
            <a:r>
              <a:rPr lang="ru-RU" sz="1200" b="0" i="0" dirty="0">
                <a:latin typeface="GILROY-MEDIUM" pitchFamily="2" charset="0"/>
              </a:rPr>
              <a:t>Тень разделитель вертикальная</a:t>
            </a:r>
            <a:endParaRPr lang="ru-RU" sz="1200" b="0" i="0" dirty="0">
              <a:latin typeface="GILROY-MEDIUM" pitchFamily="2" charset="0"/>
            </a:endParaRPr>
          </a:p>
        </p:txBody>
      </p:sp>
      <p:sp>
        <p:nvSpPr>
          <p:cNvPr id="57" name="TextBox 56"/>
          <p:cNvSpPr txBox="1"/>
          <p:nvPr userDrawn="1"/>
        </p:nvSpPr>
        <p:spPr>
          <a:xfrm>
            <a:off x="1243408" y="5917250"/>
            <a:ext cx="3428421" cy="276999"/>
          </a:xfrm>
          <a:prstGeom prst="rect">
            <a:avLst/>
          </a:prstGeom>
          <a:noFill/>
        </p:spPr>
        <p:txBody>
          <a:bodyPr wrap="square" rtlCol="0">
            <a:spAutoFit/>
          </a:bodyPr>
          <a:lstStyle/>
          <a:p>
            <a:r>
              <a:rPr lang="ru-RU" sz="1200" b="0" i="0" dirty="0">
                <a:latin typeface="GILROY-MEDIUM" pitchFamily="2" charset="0"/>
              </a:rPr>
              <a:t>Тень разделитель горизонтальная</a:t>
            </a:r>
            <a:endParaRPr lang="ru-RU" sz="1200" b="0" i="0" dirty="0">
              <a:latin typeface="GILROY-MEDIUM" pitchFamily="2" charset="0"/>
            </a:endParaRPr>
          </a:p>
        </p:txBody>
      </p:sp>
      <p:sp>
        <p:nvSpPr>
          <p:cNvPr id="58" name="TextBox 57"/>
          <p:cNvSpPr txBox="1"/>
          <p:nvPr userDrawn="1"/>
        </p:nvSpPr>
        <p:spPr>
          <a:xfrm>
            <a:off x="959672" y="2888512"/>
            <a:ext cx="1227840" cy="461665"/>
          </a:xfrm>
          <a:prstGeom prst="rect">
            <a:avLst/>
          </a:prstGeom>
          <a:noFill/>
        </p:spPr>
        <p:txBody>
          <a:bodyPr wrap="square" rtlCol="0">
            <a:spAutoFit/>
          </a:bodyPr>
          <a:lstStyle/>
          <a:p>
            <a:r>
              <a:rPr lang="ru-RU" sz="1200" b="0" i="0" dirty="0">
                <a:latin typeface="GILROY-MEDIUM" pitchFamily="2" charset="0"/>
              </a:rPr>
              <a:t>Столбик-отбивка</a:t>
            </a:r>
            <a:endParaRPr lang="ru-RU" sz="1200" b="0" i="0" dirty="0">
              <a:latin typeface="GILROY-MEDIUM" pitchFamily="2" charset="0"/>
            </a:endParaRPr>
          </a:p>
        </p:txBody>
      </p:sp>
      <p:sp>
        <p:nvSpPr>
          <p:cNvPr id="12" name="TextBox 11"/>
          <p:cNvSpPr txBox="1"/>
          <p:nvPr userDrawn="1"/>
        </p:nvSpPr>
        <p:spPr>
          <a:xfrm>
            <a:off x="4916379" y="2837431"/>
            <a:ext cx="6862719" cy="1200329"/>
          </a:xfrm>
          <a:prstGeom prst="rect">
            <a:avLst/>
          </a:prstGeom>
          <a:noFill/>
        </p:spPr>
        <p:txBody>
          <a:bodyPr wrap="square">
            <a:spAutoFit/>
          </a:bodyPr>
          <a:lstStyle/>
          <a:p>
            <a:r>
              <a:rPr lang="ru-RU" dirty="0">
                <a:latin typeface="GILROY-MEDIUM" pitchFamily="2" charset="0"/>
              </a:rPr>
              <a:t>Если вы что-то случайно потеряете или удалите какие либо элементы не вшитые в шаблон (которые нужно настраивать вручную), вы можете найти их в «Вид» — «Образец слайдов» в самом конце шаблона (детали).</a:t>
            </a:r>
            <a:endParaRPr lang="ru-RU" dirty="0">
              <a:latin typeface="GILROY-MEDIUM" pitchFamily="2" charset="0"/>
            </a:endParaRPr>
          </a:p>
        </p:txBody>
      </p:sp>
    </p:spTree>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Титульный слайд_1">
    <p:spTree>
      <p:nvGrpSpPr>
        <p:cNvPr id="1" name=""/>
        <p:cNvGrpSpPr/>
        <p:nvPr/>
      </p:nvGrpSpPr>
      <p:grpSpPr>
        <a:xfrm>
          <a:off x="0" y="0"/>
          <a:ext cx="0" cy="0"/>
          <a:chOff x="0" y="0"/>
          <a:chExt cx="0" cy="0"/>
        </a:xfrm>
      </p:grpSpPr>
      <p:pic>
        <p:nvPicPr>
          <p:cNvPr id="4" name="Рисунок 3"/>
          <p:cNvPicPr>
            <a:picLocks noChangeAspect="1"/>
          </p:cNvPicPr>
          <p:nvPr userDrawn="1"/>
        </p:nvPicPr>
        <p:blipFill>
          <a:blip r:embed="rId2"/>
          <a:stretch>
            <a:fillRect/>
          </a:stretch>
        </p:blipFill>
        <p:spPr>
          <a:xfrm>
            <a:off x="-197224" y="-107576"/>
            <a:ext cx="12568518" cy="6983506"/>
          </a:xfrm>
          <a:prstGeom prst="rect">
            <a:avLst/>
          </a:prstGeom>
        </p:spPr>
      </p:pic>
      <p:sp>
        <p:nvSpPr>
          <p:cNvPr id="85" name="Текст 12"/>
          <p:cNvSpPr>
            <a:spLocks noGrp="1"/>
          </p:cNvSpPr>
          <p:nvPr>
            <p:ph type="body" sz="quarter" idx="15" hasCustomPrompt="1"/>
          </p:nvPr>
        </p:nvSpPr>
        <p:spPr>
          <a:xfrm>
            <a:off x="898529" y="1868968"/>
            <a:ext cx="9105007" cy="3076410"/>
          </a:xfrm>
        </p:spPr>
        <p:txBody>
          <a:bodyPr lIns="0" tIns="0" rIns="0" bIns="0">
            <a:noAutofit/>
            <a:scene3d>
              <a:camera prst="orthographicFront"/>
              <a:lightRig rig="threePt" dir="t"/>
            </a:scene3d>
          </a:bodyPr>
          <a:lstStyle>
            <a:lvl1pPr marL="0" indent="0">
              <a:lnSpc>
                <a:spcPct val="100000"/>
              </a:lnSpc>
              <a:buNone/>
              <a:defRPr sz="6600" b="0" i="0">
                <a:solidFill>
                  <a:schemeClr val="bg1"/>
                </a:solidFill>
                <a:effectLst/>
                <a:latin typeface="Roboto Medium" panose="02000000000000000000" pitchFamily="2" charset="0"/>
                <a:ea typeface="Roboto Medium"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86" name="Текст 12"/>
          <p:cNvSpPr>
            <a:spLocks noGrp="1"/>
          </p:cNvSpPr>
          <p:nvPr>
            <p:ph type="body" sz="quarter" idx="16" hasCustomPrompt="1"/>
          </p:nvPr>
        </p:nvSpPr>
        <p:spPr>
          <a:xfrm>
            <a:off x="898529" y="5417047"/>
            <a:ext cx="6011585" cy="1016838"/>
          </a:xfrm>
        </p:spPr>
        <p:txBody>
          <a:bodyPr lIns="0" tIns="0" rIns="0" bIns="0">
            <a:normAutofit/>
            <a:scene3d>
              <a:camera prst="orthographicFront"/>
              <a:lightRig rig="threePt" dir="t"/>
            </a:scene3d>
          </a:bodyPr>
          <a:lstStyle>
            <a:lvl1pPr marL="0" indent="0">
              <a:lnSpc>
                <a:spcPct val="100000"/>
              </a:lnSpc>
              <a:buNone/>
              <a:defRPr sz="2800" b="0" i="0">
                <a:solidFill>
                  <a:schemeClr val="bg1"/>
                </a:solidFill>
                <a:effectLst/>
                <a:latin typeface="ROBOTO LIGHT2001047 LIGHT"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Дополнительное описание</a:t>
            </a:r>
            <a:endParaRPr lang="ru-RU" dirty="0"/>
          </a:p>
        </p:txBody>
      </p:sp>
      <p:sp>
        <p:nvSpPr>
          <p:cNvPr id="5" name="PGMeetup.NN"/>
          <p:cNvSpPr txBox="1"/>
          <p:nvPr userDrawn="1"/>
        </p:nvSpPr>
        <p:spPr>
          <a:xfrm>
            <a:off x="268605" y="671928"/>
            <a:ext cx="11654155" cy="964367"/>
          </a:xfrm>
          <a:prstGeom prst="rect">
            <a:avLst/>
          </a:prstGeom>
          <a:ln w="12700">
            <a:miter lim="400000"/>
          </a:ln>
        </p:spPr>
        <p:txBody>
          <a:bodyPr wrap="square" lIns="50800" tIns="50800" rIns="50800" bIns="50800" anchor="ctr">
            <a:spAutoFit/>
            <a:scene3d>
              <a:camera prst="orthographicFront"/>
              <a:lightRig rig="threePt" dir="t"/>
            </a:scene3d>
          </a:bodyPr>
          <a:lstStyle>
            <a:lvl1pPr>
              <a:defRPr sz="5300">
                <a:solidFill>
                  <a:srgbClr val="000000"/>
                </a:solidFill>
                <a:latin typeface="Epilogue Bold"/>
                <a:ea typeface="Epilogue Bold"/>
                <a:cs typeface="Epilogue Bold"/>
                <a:sym typeface="Epilogue Bold"/>
              </a:defRPr>
            </a:lvl1pPr>
          </a:lstStyle>
          <a:p>
            <a:pPr algn="l"/>
            <a:r>
              <a:rPr sz="2800" b="0" i="0" dirty="0">
                <a:solidFill>
                  <a:schemeClr val="bg1"/>
                </a:solidFill>
                <a:effectLst/>
                <a:latin typeface="ROBOTO LIGHT2001047 LIGHT" pitchFamily="2" charset="0"/>
              </a:rPr>
              <a:t>POSTGRESQL DEVELOPMENT </a:t>
            </a:r>
            <a:br>
              <a:rPr sz="2800" b="0" i="0" dirty="0">
                <a:solidFill>
                  <a:schemeClr val="bg1"/>
                </a:solidFill>
                <a:effectLst/>
                <a:latin typeface="ROBOTO LIGHT2001047 LIGHT" pitchFamily="2" charset="0"/>
              </a:rPr>
            </a:br>
            <a:r>
              <a:rPr sz="2800" b="0" i="0" dirty="0">
                <a:solidFill>
                  <a:schemeClr val="bg1"/>
                </a:solidFill>
                <a:effectLst/>
                <a:latin typeface="ROBOTO LIGHT2001047 LIGHT" pitchFamily="2" charset="0"/>
              </a:rPr>
              <a:t>CONFERENCE</a:t>
            </a:r>
            <a:r>
              <a:rPr lang="en-US" sz="2800" b="0" i="0" dirty="0">
                <a:solidFill>
                  <a:schemeClr val="bg1"/>
                </a:solidFill>
                <a:effectLst/>
                <a:latin typeface="ROBOTO LIGHT2001047 LIGHT" pitchFamily="2" charset="0"/>
              </a:rPr>
              <a:t> 2024</a:t>
            </a:r>
            <a:endParaRPr lang="en-US" sz="2800" b="0" i="0" dirty="0">
              <a:solidFill>
                <a:schemeClr val="bg1"/>
              </a:solidFill>
              <a:effectLst/>
              <a:latin typeface="ROBOTO LIGHT2001047 LIGHT" pitchFamily="2" charset="0"/>
            </a:endParaRPr>
          </a:p>
        </p:txBody>
      </p:sp>
      <p:pic>
        <p:nvPicPr>
          <p:cNvPr id="8" name="Рисунок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793415" y="443394"/>
            <a:ext cx="2230633" cy="627297"/>
          </a:xfrm>
          <a:prstGeom prst="rect">
            <a:avLst/>
          </a:prstGeom>
        </p:spPr>
      </p:pic>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10" name="Овал 9"/>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Tree>
  </p:cSld>
  <p:clrMapOvr>
    <a:masterClrMapping/>
  </p:clrMapOvr>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04">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896579"/>
            <a:ext cx="9024848" cy="548763"/>
          </a:xfrm>
        </p:spPr>
        <p:txBody>
          <a:bodyPr lIns="0" tIns="0" rIns="0" bIns="0" anchor="t">
            <a:noAutofit/>
          </a:bodyPr>
          <a:lstStyle>
            <a:lvl1pPr>
              <a:defRPr sz="3200" b="1" i="0">
                <a:solidFill>
                  <a:srgbClr val="F47A10"/>
                </a:solidFill>
                <a:latin typeface="Gilroy" pitchFamily="2" charset="0"/>
              </a:defRPr>
            </a:lvl1pPr>
          </a:lstStyle>
          <a:p>
            <a:r>
              <a:rPr lang="ru-RU" dirty="0"/>
              <a:t>Образец заголовка в одну строку</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F47A10"/>
                </a:solidFill>
                <a:latin typeface="GILROY-MEDIUM" pitchFamily="2" charset="0"/>
              </a:defRPr>
            </a:lvl1pPr>
          </a:lstStyle>
          <a:p>
            <a:fld id="{5922A24C-CA15-4196-882E-E2BB53882FD2}" type="slidenum">
              <a:rPr lang="ru-RU" smtClean="0"/>
            </a:fld>
            <a:endParaRPr lang="ru-RU" dirty="0"/>
          </a:p>
        </p:txBody>
      </p:sp>
      <p:sp>
        <p:nvSpPr>
          <p:cNvPr id="3" name="Текст 12"/>
          <p:cNvSpPr>
            <a:spLocks noGrp="1"/>
          </p:cNvSpPr>
          <p:nvPr>
            <p:ph type="body" sz="quarter" idx="15" hasCustomPrompt="1"/>
          </p:nvPr>
        </p:nvSpPr>
        <p:spPr>
          <a:xfrm>
            <a:off x="517526" y="1857691"/>
            <a:ext cx="10799762" cy="4519384"/>
          </a:xfrm>
        </p:spPr>
        <p:txBody>
          <a:bodyPr lIns="0" tIns="0" rIns="0" bIns="0">
            <a:normAutofit/>
          </a:bodyPr>
          <a:lstStyle>
            <a:lvl1pPr marL="0" indent="0">
              <a:lnSpc>
                <a:spcPct val="100000"/>
              </a:lnSpc>
              <a:buNone/>
              <a:defRPr sz="24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Вставьте сюда свой текст</a:t>
            </a:r>
            <a:endParaRPr lang="ru-RU" dirty="0"/>
          </a:p>
        </p:txBody>
      </p:sp>
      <p:pic>
        <p:nvPicPr>
          <p:cNvPr id="4" name="Рисунок 3"/>
          <p:cNvPicPr>
            <a:picLocks noChangeAspect="1"/>
          </p:cNvPicPr>
          <p:nvPr userDrawn="1"/>
        </p:nvPicPr>
        <p:blipFill rotWithShape="1">
          <a:blip/>
          <a:srcRect l="82596" t="2612" r="-1" b="84004"/>
          <a:stretch>
            <a:fillRect/>
          </a:stretch>
        </p:blipFill>
        <p:spPr>
          <a:xfrm>
            <a:off x="10070274" y="1"/>
            <a:ext cx="2121725" cy="1080654"/>
          </a:xfrm>
          <a:prstGeom prst="rect">
            <a:avLst/>
          </a:prstGeom>
        </p:spPr>
      </p:pic>
      <p:pic>
        <p:nvPicPr>
          <p:cNvPr id="5" name="Рисунок 4"/>
          <p:cNvPicPr>
            <a:picLocks noChangeAspect="1"/>
          </p:cNvPicPr>
          <p:nvPr userDrawn="1"/>
        </p:nvPicPr>
        <p:blipFill>
          <a:blip/>
          <a:stretch>
            <a:fillRect/>
          </a:stretch>
        </p:blipFill>
        <p:spPr>
          <a:xfrm>
            <a:off x="10606254" y="347981"/>
            <a:ext cx="1064552" cy="317039"/>
          </a:xfrm>
          <a:prstGeom prst="rect">
            <a:avLst/>
          </a:prstGeom>
        </p:spPr>
      </p:pic>
    </p:spTree>
  </p:cSld>
  <p:clrMapOvr>
    <a:masterClrMapping/>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Титульный слайд_темная тема">
    <p:spTree>
      <p:nvGrpSpPr>
        <p:cNvPr id="1" name=""/>
        <p:cNvGrpSpPr/>
        <p:nvPr/>
      </p:nvGrpSpPr>
      <p:grpSpPr>
        <a:xfrm>
          <a:off x="0" y="0"/>
          <a:ext cx="0" cy="0"/>
          <a:chOff x="0" y="0"/>
          <a:chExt cx="0" cy="0"/>
        </a:xfrm>
      </p:grpSpPr>
      <p:pic>
        <p:nvPicPr>
          <p:cNvPr id="2" name="Рисунок 1"/>
          <p:cNvPicPr>
            <a:picLocks noChangeAspect="1"/>
          </p:cNvPicPr>
          <p:nvPr userDrawn="1"/>
        </p:nvPicPr>
        <p:blipFill>
          <a:blip r:embed="rId2"/>
          <a:stretch>
            <a:fillRect/>
          </a:stretch>
        </p:blipFill>
        <p:spPr>
          <a:xfrm>
            <a:off x="-197224" y="-107576"/>
            <a:ext cx="12568518" cy="6983506"/>
          </a:xfrm>
          <a:prstGeom prst="rect">
            <a:avLst/>
          </a:prstGeom>
        </p:spPr>
      </p:pic>
      <p:pic>
        <p:nvPicPr>
          <p:cNvPr id="3" name="Рисунок 2"/>
          <p:cNvPicPr>
            <a:picLocks noChangeAspect="1"/>
          </p:cNvPicPr>
          <p:nvPr userDrawn="1"/>
        </p:nvPicPr>
        <p:blipFill>
          <a:blip r:embed="rId3"/>
          <a:stretch>
            <a:fillRect/>
          </a:stretch>
        </p:blipFill>
        <p:spPr>
          <a:xfrm>
            <a:off x="9738192" y="-1467691"/>
            <a:ext cx="4264679" cy="4264679"/>
          </a:xfrm>
          <a:prstGeom prst="rect">
            <a:avLst/>
          </a:prstGeom>
        </p:spPr>
      </p:pic>
      <p:pic>
        <p:nvPicPr>
          <p:cNvPr id="4" name="Рисунок 3"/>
          <p:cNvPicPr>
            <a:picLocks noChangeAspect="1"/>
          </p:cNvPicPr>
          <p:nvPr userDrawn="1"/>
        </p:nvPicPr>
        <p:blipFill>
          <a:blip r:embed="rId4"/>
          <a:stretch>
            <a:fillRect/>
          </a:stretch>
        </p:blipFill>
        <p:spPr>
          <a:xfrm>
            <a:off x="233669" y="4451927"/>
            <a:ext cx="2959364" cy="2959364"/>
          </a:xfrm>
          <a:prstGeom prst="rect">
            <a:avLst/>
          </a:prstGeom>
        </p:spPr>
      </p:pic>
      <p:sp>
        <p:nvSpPr>
          <p:cNvPr id="85" name="Текст 12"/>
          <p:cNvSpPr>
            <a:spLocks noGrp="1"/>
          </p:cNvSpPr>
          <p:nvPr>
            <p:ph type="body" sz="quarter" idx="15" hasCustomPrompt="1"/>
          </p:nvPr>
        </p:nvSpPr>
        <p:spPr>
          <a:xfrm>
            <a:off x="898529" y="2309235"/>
            <a:ext cx="6011585" cy="1397098"/>
          </a:xfrm>
        </p:spPr>
        <p:txBody>
          <a:bodyPr lIns="0" tIns="0" rIns="0" bIns="0">
            <a:normAutofit/>
            <a:scene3d>
              <a:camera prst="orthographicFront"/>
              <a:lightRig rig="threePt" dir="t"/>
            </a:scene3d>
          </a:bodyPr>
          <a:lstStyle>
            <a:lvl1pPr marL="0" indent="0">
              <a:lnSpc>
                <a:spcPct val="100000"/>
              </a:lnSpc>
              <a:buNone/>
              <a:defRPr sz="4800" b="1" i="0">
                <a:ln w="12700">
                  <a:solidFill>
                    <a:schemeClr val="tx2">
                      <a:lumMod val="75000"/>
                    </a:schemeClr>
                  </a:solidFill>
                  <a:prstDash val="solid"/>
                </a:ln>
                <a:solidFill>
                  <a:schemeClr val="accent2">
                    <a:lumMod val="75000"/>
                  </a:schemeClr>
                </a:solidFill>
                <a:effectLst>
                  <a:outerShdw dist="38100" dir="2640000" algn="bl" rotWithShape="0">
                    <a:schemeClr val="tx2">
                      <a:lumMod val="75000"/>
                    </a:schemeClr>
                  </a:outerShdw>
                </a:effectLst>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Tree>
  </p:cSld>
  <p:clrMapOvr>
    <a:masterClrMapping/>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Титульный слайд_светная тема">
    <p:spTree>
      <p:nvGrpSpPr>
        <p:cNvPr id="1" name=""/>
        <p:cNvGrpSpPr/>
        <p:nvPr/>
      </p:nvGrpSpPr>
      <p:grpSpPr>
        <a:xfrm>
          <a:off x="0" y="0"/>
          <a:ext cx="0" cy="0"/>
          <a:chOff x="0" y="0"/>
          <a:chExt cx="0" cy="0"/>
        </a:xfrm>
      </p:grpSpPr>
      <p:sp>
        <p:nvSpPr>
          <p:cNvPr id="80" name="Полилиния 79"/>
          <p:cNvSpPr>
            <a:spLocks noChangeAspect="1"/>
          </p:cNvSpPr>
          <p:nvPr/>
        </p:nvSpPr>
        <p:spPr>
          <a:xfrm>
            <a:off x="7731185" y="11254"/>
            <a:ext cx="3693600" cy="5534587"/>
          </a:xfrm>
          <a:custGeom>
            <a:avLst/>
            <a:gdLst>
              <a:gd name="connsiteX0" fmla="*/ 0 w 2403720"/>
              <a:gd name="connsiteY0" fmla="*/ 2793911 h 3603415"/>
              <a:gd name="connsiteX1" fmla="*/ 137540 w 2403720"/>
              <a:gd name="connsiteY1" fmla="*/ 3032123 h 3603415"/>
              <a:gd name="connsiteX2" fmla="*/ 1065243 w 2403720"/>
              <a:gd name="connsiteY2" fmla="*/ 3566715 h 3603415"/>
              <a:gd name="connsiteX3" fmla="*/ 1339401 w 2403720"/>
              <a:gd name="connsiteY3" fmla="*/ 3566715 h 3603415"/>
              <a:gd name="connsiteX4" fmla="*/ 2266181 w 2403720"/>
              <a:gd name="connsiteY4" fmla="*/ 3033046 h 3603415"/>
              <a:gd name="connsiteX5" fmla="*/ 2403721 w 2403720"/>
              <a:gd name="connsiteY5" fmla="*/ 2794834 h 3603415"/>
              <a:gd name="connsiteX6" fmla="*/ 2403721 w 2403720"/>
              <a:gd name="connsiteY6" fmla="*/ 0 h 3603415"/>
              <a:gd name="connsiteX7" fmla="*/ 0 w 2403720"/>
              <a:gd name="connsiteY7" fmla="*/ 0 h 3603415"/>
              <a:gd name="connsiteX8" fmla="*/ 0 w 2403720"/>
              <a:gd name="connsiteY8" fmla="*/ 2793911 h 36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3720" h="3603415">
                <a:moveTo>
                  <a:pt x="0" y="2793911"/>
                </a:moveTo>
                <a:cubicBezTo>
                  <a:pt x="0" y="2892704"/>
                  <a:pt x="52616" y="2983188"/>
                  <a:pt x="137540" y="3032123"/>
                </a:cubicBezTo>
                <a:lnTo>
                  <a:pt x="1065243" y="3566715"/>
                </a:lnTo>
                <a:cubicBezTo>
                  <a:pt x="1150168" y="3615649"/>
                  <a:pt x="1254476" y="3615649"/>
                  <a:pt x="1339401" y="3566715"/>
                </a:cubicBezTo>
                <a:lnTo>
                  <a:pt x="2266181" y="3033046"/>
                </a:lnTo>
                <a:cubicBezTo>
                  <a:pt x="2351105" y="2984111"/>
                  <a:pt x="2403721" y="2892704"/>
                  <a:pt x="2403721" y="2794834"/>
                </a:cubicBezTo>
                <a:lnTo>
                  <a:pt x="2403721" y="0"/>
                </a:lnTo>
                <a:lnTo>
                  <a:pt x="0" y="0"/>
                </a:lnTo>
                <a:lnTo>
                  <a:pt x="0" y="2793911"/>
                </a:lnTo>
                <a:close/>
              </a:path>
            </a:pathLst>
          </a:custGeom>
          <a:gradFill>
            <a:gsLst>
              <a:gs pos="0">
                <a:srgbClr val="185ED8">
                  <a:alpha val="5148"/>
                </a:srgbClr>
              </a:gs>
              <a:gs pos="100000">
                <a:srgbClr val="EBB5CA">
                  <a:alpha val="15000"/>
                </a:srgbClr>
              </a:gs>
            </a:gsLst>
            <a:lin ang="0" scaled="1"/>
          </a:gradFill>
          <a:ln w="9231" cap="flat">
            <a:noFill/>
            <a:prstDash val="solid"/>
            <a:miter/>
          </a:ln>
        </p:spPr>
        <p:txBody>
          <a:bodyPr rtlCol="0" anchor="ctr"/>
          <a:lstStyle/>
          <a:p>
            <a:endParaRPr lang="ru-RU"/>
          </a:p>
        </p:txBody>
      </p:sp>
      <p:sp>
        <p:nvSpPr>
          <p:cNvPr id="57" name="Полилиния 56"/>
          <p:cNvSpPr/>
          <p:nvPr userDrawn="1"/>
        </p:nvSpPr>
        <p:spPr>
          <a:xfrm>
            <a:off x="7731116" y="756183"/>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5987"/>
                </a:srgbClr>
              </a:gs>
              <a:gs pos="100000">
                <a:srgbClr val="EBB5CA">
                  <a:alpha val="7000"/>
                </a:srgbClr>
              </a:gs>
            </a:gsLst>
            <a:lin ang="0" scaled="1"/>
          </a:gradFill>
          <a:ln w="6243" cap="flat">
            <a:noFill/>
            <a:prstDash val="solid"/>
            <a:miter/>
          </a:ln>
        </p:spPr>
        <p:txBody>
          <a:bodyPr rtlCol="0" anchor="ctr"/>
          <a:lstStyle/>
          <a:p>
            <a:endParaRPr lang="ru-RU"/>
          </a:p>
        </p:txBody>
      </p:sp>
      <p:sp>
        <p:nvSpPr>
          <p:cNvPr id="58" name="Полилиния 57"/>
          <p:cNvSpPr/>
          <p:nvPr userDrawn="1"/>
        </p:nvSpPr>
        <p:spPr>
          <a:xfrm>
            <a:off x="7731116" y="378091"/>
            <a:ext cx="3693738" cy="5678185"/>
          </a:xfrm>
          <a:custGeom>
            <a:avLst/>
            <a:gdLst>
              <a:gd name="connsiteX0" fmla="*/ 656752 w 1313504"/>
              <a:gd name="connsiteY0" fmla="*/ 2019179 h 2019179"/>
              <a:gd name="connsiteX1" fmla="*/ 581838 w 1313504"/>
              <a:gd name="connsiteY1" fmla="*/ 1999207 h 2019179"/>
              <a:gd name="connsiteX2" fmla="*/ 74915 w 1313504"/>
              <a:gd name="connsiteY2" fmla="*/ 1707744 h 2019179"/>
              <a:gd name="connsiteX3" fmla="*/ 0 w 1313504"/>
              <a:gd name="connsiteY3" fmla="*/ 1577927 h 2019179"/>
              <a:gd name="connsiteX4" fmla="*/ 0 w 1313504"/>
              <a:gd name="connsiteY4" fmla="*/ 442032 h 2019179"/>
              <a:gd name="connsiteX5" fmla="*/ 74915 w 1313504"/>
              <a:gd name="connsiteY5" fmla="*/ 312215 h 2019179"/>
              <a:gd name="connsiteX6" fmla="*/ 581838 w 1313504"/>
              <a:gd name="connsiteY6" fmla="*/ 20128 h 2019179"/>
              <a:gd name="connsiteX7" fmla="*/ 731667 w 1313504"/>
              <a:gd name="connsiteY7" fmla="*/ 20128 h 2019179"/>
              <a:gd name="connsiteX8" fmla="*/ 1238590 w 1313504"/>
              <a:gd name="connsiteY8" fmla="*/ 312215 h 2019179"/>
              <a:gd name="connsiteX9" fmla="*/ 1313504 w 1313504"/>
              <a:gd name="connsiteY9" fmla="*/ 442032 h 2019179"/>
              <a:gd name="connsiteX10" fmla="*/ 1313504 w 1313504"/>
              <a:gd name="connsiteY10" fmla="*/ 1577303 h 2019179"/>
              <a:gd name="connsiteX11" fmla="*/ 1238590 w 1313504"/>
              <a:gd name="connsiteY11" fmla="*/ 1707120 h 2019179"/>
              <a:gd name="connsiteX12" fmla="*/ 731667 w 1313504"/>
              <a:gd name="connsiteY12" fmla="*/ 1999207 h 2019179"/>
              <a:gd name="connsiteX13" fmla="*/ 656752 w 1313504"/>
              <a:gd name="connsiteY13" fmla="*/ 2019179 h 201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3504" h="2019179">
                <a:moveTo>
                  <a:pt x="656752" y="2019179"/>
                </a:moveTo>
                <a:cubicBezTo>
                  <a:pt x="631156" y="2019179"/>
                  <a:pt x="604936" y="2012314"/>
                  <a:pt x="581838" y="1999207"/>
                </a:cubicBezTo>
                <a:lnTo>
                  <a:pt x="74915" y="1707744"/>
                </a:lnTo>
                <a:cubicBezTo>
                  <a:pt x="28717" y="1680907"/>
                  <a:pt x="0" y="1630977"/>
                  <a:pt x="0" y="1577927"/>
                </a:cubicBezTo>
                <a:lnTo>
                  <a:pt x="0" y="442032"/>
                </a:lnTo>
                <a:cubicBezTo>
                  <a:pt x="0" y="388358"/>
                  <a:pt x="28717" y="339052"/>
                  <a:pt x="74915" y="312215"/>
                </a:cubicBezTo>
                <a:lnTo>
                  <a:pt x="581838" y="20128"/>
                </a:lnTo>
                <a:cubicBezTo>
                  <a:pt x="628035" y="-6709"/>
                  <a:pt x="685470" y="-6709"/>
                  <a:pt x="731667" y="20128"/>
                </a:cubicBezTo>
                <a:lnTo>
                  <a:pt x="1238590" y="312215"/>
                </a:lnTo>
                <a:cubicBezTo>
                  <a:pt x="1284787" y="339052"/>
                  <a:pt x="1313504" y="388982"/>
                  <a:pt x="1313504" y="442032"/>
                </a:cubicBezTo>
                <a:lnTo>
                  <a:pt x="1313504" y="1577303"/>
                </a:lnTo>
                <a:cubicBezTo>
                  <a:pt x="1313504" y="1630977"/>
                  <a:pt x="1284787" y="1680283"/>
                  <a:pt x="1238590" y="1707120"/>
                </a:cubicBezTo>
                <a:lnTo>
                  <a:pt x="731667" y="1999207"/>
                </a:lnTo>
                <a:cubicBezTo>
                  <a:pt x="708568" y="2012314"/>
                  <a:pt x="682348" y="2019179"/>
                  <a:pt x="656752" y="2019179"/>
                </a:cubicBezTo>
                <a:close/>
              </a:path>
            </a:pathLst>
          </a:custGeom>
          <a:gradFill>
            <a:gsLst>
              <a:gs pos="0">
                <a:srgbClr val="185ED8">
                  <a:alpha val="1015"/>
                </a:srgbClr>
              </a:gs>
              <a:gs pos="100000">
                <a:srgbClr val="EBB5CA">
                  <a:alpha val="13000"/>
                </a:srgbClr>
              </a:gs>
            </a:gsLst>
            <a:lin ang="0" scaled="1"/>
          </a:gradFill>
          <a:ln w="6243" cap="flat">
            <a:noFill/>
            <a:prstDash val="solid"/>
            <a:miter/>
          </a:ln>
        </p:spPr>
        <p:txBody>
          <a:bodyPr rtlCol="0" anchor="ctr"/>
          <a:lstStyle/>
          <a:p>
            <a:endParaRPr lang="ru-RU"/>
          </a:p>
        </p:txBody>
      </p:sp>
      <p:sp>
        <p:nvSpPr>
          <p:cNvPr id="79" name="Полилиния 78"/>
          <p:cNvSpPr>
            <a:spLocks noChangeAspect="1"/>
          </p:cNvSpPr>
          <p:nvPr/>
        </p:nvSpPr>
        <p:spPr>
          <a:xfrm>
            <a:off x="7720197" y="3243"/>
            <a:ext cx="3693600" cy="4570262"/>
          </a:xfrm>
          <a:custGeom>
            <a:avLst/>
            <a:gdLst>
              <a:gd name="connsiteX0" fmla="*/ 0 w 2403720"/>
              <a:gd name="connsiteY0" fmla="*/ 80327 h 2975570"/>
              <a:gd name="connsiteX1" fmla="*/ 0 w 2403720"/>
              <a:gd name="connsiteY1" fmla="*/ 2166989 h 2975570"/>
              <a:gd name="connsiteX2" fmla="*/ 137540 w 2403720"/>
              <a:gd name="connsiteY2" fmla="*/ 2405201 h 2975570"/>
              <a:gd name="connsiteX3" fmla="*/ 1065243 w 2403720"/>
              <a:gd name="connsiteY3" fmla="*/ 2938869 h 2975570"/>
              <a:gd name="connsiteX4" fmla="*/ 1339401 w 2403720"/>
              <a:gd name="connsiteY4" fmla="*/ 2938869 h 2975570"/>
              <a:gd name="connsiteX5" fmla="*/ 2266181 w 2403720"/>
              <a:gd name="connsiteY5" fmla="*/ 2405201 h 2975570"/>
              <a:gd name="connsiteX6" fmla="*/ 2403721 w 2403720"/>
              <a:gd name="connsiteY6" fmla="*/ 2166989 h 2975570"/>
              <a:gd name="connsiteX7" fmla="*/ 2403721 w 2403720"/>
              <a:gd name="connsiteY7" fmla="*/ 80327 h 2975570"/>
              <a:gd name="connsiteX8" fmla="*/ 2403721 w 2403720"/>
              <a:gd name="connsiteY8" fmla="*/ 0 h 2975570"/>
              <a:gd name="connsiteX9" fmla="*/ 0 w 2403720"/>
              <a:gd name="connsiteY9" fmla="*/ 0 h 2975570"/>
              <a:gd name="connsiteX10" fmla="*/ 0 w 2403720"/>
              <a:gd name="connsiteY10" fmla="*/ 80327 h 2975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3720" h="2975570">
                <a:moveTo>
                  <a:pt x="0" y="80327"/>
                </a:moveTo>
                <a:lnTo>
                  <a:pt x="0" y="2166989"/>
                </a:lnTo>
                <a:cubicBezTo>
                  <a:pt x="0" y="2265783"/>
                  <a:pt x="52616" y="2356266"/>
                  <a:pt x="137540" y="2405201"/>
                </a:cubicBezTo>
                <a:lnTo>
                  <a:pt x="1065243" y="2938869"/>
                </a:lnTo>
                <a:cubicBezTo>
                  <a:pt x="1150168" y="2987804"/>
                  <a:pt x="1254476" y="2987804"/>
                  <a:pt x="1339401" y="2938869"/>
                </a:cubicBezTo>
                <a:lnTo>
                  <a:pt x="2266181" y="2405201"/>
                </a:lnTo>
                <a:cubicBezTo>
                  <a:pt x="2351105" y="2356266"/>
                  <a:pt x="2403721" y="2264859"/>
                  <a:pt x="2403721" y="2166989"/>
                </a:cubicBezTo>
                <a:lnTo>
                  <a:pt x="2403721" y="80327"/>
                </a:lnTo>
                <a:cubicBezTo>
                  <a:pt x="2403721" y="79404"/>
                  <a:pt x="2403721" y="923"/>
                  <a:pt x="2403721" y="0"/>
                </a:cubicBezTo>
                <a:lnTo>
                  <a:pt x="0" y="0"/>
                </a:lnTo>
                <a:cubicBezTo>
                  <a:pt x="0" y="923"/>
                  <a:pt x="0" y="80327"/>
                  <a:pt x="0" y="80327"/>
                </a:cubicBezTo>
                <a:close/>
              </a:path>
            </a:pathLst>
          </a:custGeom>
          <a:gradFill>
            <a:gsLst>
              <a:gs pos="0">
                <a:srgbClr val="185ED8">
                  <a:alpha val="4771"/>
                </a:srgbClr>
              </a:gs>
              <a:gs pos="100000">
                <a:srgbClr val="EBB5CA">
                  <a:alpha val="12000"/>
                </a:srgbClr>
              </a:gs>
            </a:gsLst>
            <a:lin ang="0" scaled="1"/>
          </a:gradFill>
          <a:ln w="9231" cap="flat">
            <a:noFill/>
            <a:prstDash val="solid"/>
            <a:miter/>
          </a:ln>
        </p:spPr>
        <p:txBody>
          <a:bodyPr rtlCol="0" anchor="ctr"/>
          <a:lstStyle/>
          <a:p>
            <a:endParaRPr lang="ru-RU"/>
          </a:p>
        </p:txBody>
      </p:sp>
      <p:sp>
        <p:nvSpPr>
          <p:cNvPr id="4" name="Рисунок 88"/>
          <p:cNvSpPr>
            <a:spLocks noChangeAspect="1"/>
          </p:cNvSpPr>
          <p:nvPr userDrawn="1"/>
        </p:nvSpPr>
        <p:spPr>
          <a:xfrm>
            <a:off x="5693399" y="5711455"/>
            <a:ext cx="2919600" cy="117037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rgbClr val="185ED8">
                  <a:alpha val="13645"/>
                </a:srgbClr>
              </a:gs>
              <a:gs pos="100000">
                <a:srgbClr val="EBB5CA">
                  <a:alpha val="38000"/>
                </a:srgbClr>
              </a:gs>
            </a:gsLst>
            <a:lin ang="0" scaled="1"/>
          </a:gradFill>
          <a:ln w="9231" cap="flat">
            <a:noFill/>
            <a:prstDash val="solid"/>
            <a:miter/>
          </a:ln>
        </p:spPr>
        <p:txBody>
          <a:bodyPr rtlCol="0" anchor="ctr"/>
          <a:lstStyle/>
          <a:p>
            <a:endParaRPr lang="ru-RU"/>
          </a:p>
        </p:txBody>
      </p:sp>
      <p:pic>
        <p:nvPicPr>
          <p:cNvPr id="2" name="Рисунок 1"/>
          <p:cNvPicPr>
            <a:picLocks noChangeAspect="1"/>
          </p:cNvPicPr>
          <p:nvPr userDrawn="1"/>
        </p:nvPicPr>
        <p:blipFill>
          <a:blip/>
          <a:stretch>
            <a:fillRect/>
          </a:stretch>
        </p:blipFill>
        <p:spPr>
          <a:xfrm>
            <a:off x="952248" y="644670"/>
            <a:ext cx="3051206" cy="908693"/>
          </a:xfrm>
          <a:prstGeom prst="rect">
            <a:avLst/>
          </a:prstGeom>
        </p:spPr>
      </p:pic>
      <p:sp>
        <p:nvSpPr>
          <p:cNvPr id="85" name="Текст 12"/>
          <p:cNvSpPr>
            <a:spLocks noGrp="1"/>
          </p:cNvSpPr>
          <p:nvPr>
            <p:ph type="body" sz="quarter" idx="15" hasCustomPrompt="1"/>
          </p:nvPr>
        </p:nvSpPr>
        <p:spPr>
          <a:xfrm>
            <a:off x="898529" y="2309235"/>
            <a:ext cx="6011585" cy="1397098"/>
          </a:xfrm>
        </p:spPr>
        <p:txBody>
          <a:bodyPr lIns="0" tIns="0" rIns="0" bIns="0">
            <a:normAutofit/>
          </a:bodyPr>
          <a:lstStyle>
            <a:lvl1pPr marL="0" indent="0">
              <a:lnSpc>
                <a:spcPct val="100000"/>
              </a:lnSpc>
              <a:buNone/>
              <a:defRPr sz="4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презентации</a:t>
            </a:r>
            <a:endParaRPr lang="ru-RU" dirty="0"/>
          </a:p>
        </p:txBody>
      </p:sp>
      <p:sp>
        <p:nvSpPr>
          <p:cNvPr id="62" name="Полилиния 61"/>
          <p:cNvSpPr/>
          <p:nvPr userDrawn="1"/>
        </p:nvSpPr>
        <p:spPr>
          <a:xfrm>
            <a:off x="5683634" y="4617257"/>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63" name="Полилиния 62"/>
          <p:cNvSpPr/>
          <p:nvPr userDrawn="1"/>
        </p:nvSpPr>
        <p:spPr>
          <a:xfrm>
            <a:off x="5683634" y="4908171"/>
            <a:ext cx="2918446" cy="1692249"/>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13645"/>
                </a:srgbClr>
              </a:gs>
              <a:gs pos="100000">
                <a:srgbClr val="EBB5CA">
                  <a:alpha val="38000"/>
                </a:srgbClr>
              </a:gs>
            </a:gsLst>
            <a:lin ang="0" scaled="1"/>
          </a:gradFill>
          <a:ln w="6243" cap="flat">
            <a:noFill/>
            <a:prstDash val="solid"/>
            <a:miter/>
          </a:ln>
        </p:spPr>
        <p:txBody>
          <a:bodyPr rtlCol="0" anchor="ctr"/>
          <a:lstStyle/>
          <a:p>
            <a:endParaRPr lang="ru-RU"/>
          </a:p>
        </p:txBody>
      </p:sp>
      <p:sp>
        <p:nvSpPr>
          <p:cNvPr id="86" name="Текст 12"/>
          <p:cNvSpPr>
            <a:spLocks noGrp="1"/>
          </p:cNvSpPr>
          <p:nvPr>
            <p:ph type="body" sz="quarter" idx="16" hasCustomPrompt="1"/>
          </p:nvPr>
        </p:nvSpPr>
        <p:spPr>
          <a:xfrm>
            <a:off x="898529" y="3958535"/>
            <a:ext cx="6011585" cy="1397098"/>
          </a:xfrm>
        </p:spPr>
        <p:txBody>
          <a:bodyPr lIns="0" tIns="0" rIns="0" bIns="0">
            <a:normAutofit/>
          </a:bodyPr>
          <a:lstStyle>
            <a:lvl1pPr marL="0" indent="0">
              <a:lnSpc>
                <a:spcPct val="100000"/>
              </a:lnSpc>
              <a:buNone/>
              <a:defRPr sz="3600" b="0" i="0">
                <a:solidFill>
                  <a:srgbClr val="1190D2"/>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Дополнительное описание</a:t>
            </a:r>
            <a:endParaRPr lang="ru-RU" dirty="0"/>
          </a:p>
        </p:txBody>
      </p:sp>
      <p:sp>
        <p:nvSpPr>
          <p:cNvPr id="87" name="Текст 12"/>
          <p:cNvSpPr>
            <a:spLocks noGrp="1"/>
          </p:cNvSpPr>
          <p:nvPr>
            <p:ph type="body" sz="quarter" idx="17" hasCustomPrompt="1"/>
          </p:nvPr>
        </p:nvSpPr>
        <p:spPr>
          <a:xfrm>
            <a:off x="898529" y="5751476"/>
            <a:ext cx="6011585" cy="682892"/>
          </a:xfrm>
        </p:spPr>
        <p:txBody>
          <a:bodyPr lIns="0" tIns="0" rIns="0" bIns="0">
            <a:normAutofit/>
          </a:bodyPr>
          <a:lstStyle>
            <a:lvl1pPr marL="0" indent="0">
              <a:lnSpc>
                <a:spcPct val="100000"/>
              </a:lnSpc>
              <a:buNone/>
              <a:defRPr sz="1400" b="0" i="0">
                <a:solidFill>
                  <a:schemeClr val="tx1"/>
                </a:solidFill>
                <a:latin typeface="GILROY-MEDIUM"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Имя Фамилия</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en-US" dirty="0"/>
              <a:t>@</a:t>
            </a:r>
            <a:r>
              <a:rPr lang="en-US" dirty="0" err="1"/>
              <a:t>postgrespro</a:t>
            </a:r>
            <a:endParaRPr lang="ru-RU" dirty="0"/>
          </a:p>
        </p:txBody>
      </p:sp>
    </p:spTree>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_">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chemeClr val="accent5">
                    <a:lumMod val="10000"/>
                    <a:lumOff val="90000"/>
                  </a:schemeClr>
                </a:solidFill>
                <a:latin typeface="Gilroy" pitchFamily="2" charset="0"/>
              </a:defRPr>
            </a:lvl1pPr>
          </a:lstStyle>
          <a:p>
            <a:r>
              <a:rPr lang="ru-RU" dirty="0"/>
              <a:t>Образец заголовка</a:t>
            </a:r>
            <a:endParaRPr lang="ru-RU" dirty="0"/>
          </a:p>
        </p:txBody>
      </p:sp>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bg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4"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
        <p:nvSpPr>
          <p:cNvPr id="5" name="Скругленный прямоугольник 50"/>
          <p:cNvSpPr/>
          <p:nvPr userDrawn="1"/>
        </p:nvSpPr>
        <p:spPr>
          <a:xfrm>
            <a:off x="443865" y="6202680"/>
            <a:ext cx="5486400" cy="433070"/>
          </a:xfrm>
          <a:prstGeom prst="flowChartProcess">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chemeClr val="accent1">
                    <a:shade val="50000"/>
                  </a:schemeClr>
                </a:solidFill>
                <a:prstDash val="solid"/>
              </a:ln>
              <a:solidFill>
                <a:srgbClr val="C00000"/>
              </a:solidFill>
              <a:effectLst/>
              <a:uLnTx/>
              <a:uFillTx/>
              <a:latin typeface="Cera CY"/>
              <a:ea typeface="+mn-ea"/>
              <a:cs typeface="+mn-cs"/>
            </a:endParaRPr>
          </a:p>
        </p:txBody>
      </p:sp>
      <p:sp>
        <p:nvSpPr>
          <p:cNvPr id="6" name="Скругленный прямоугольник 50"/>
          <p:cNvSpPr/>
          <p:nvPr userDrawn="1"/>
        </p:nvSpPr>
        <p:spPr>
          <a:xfrm>
            <a:off x="6096000" y="6128385"/>
            <a:ext cx="5302250" cy="603250"/>
          </a:xfrm>
          <a:prstGeom prst="rightArrow">
            <a:avLst>
              <a:gd name="adj1" fmla="val 73052"/>
              <a:gd name="adj2" fmla="val 50000"/>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rgbClr val="E66F18"/>
                </a:solidFill>
                <a:prstDash val="solid"/>
              </a:ln>
              <a:solidFill>
                <a:srgbClr val="E66F18"/>
              </a:solidFill>
              <a:effectLst/>
              <a:uLnTx/>
              <a:uFillTx/>
              <a:latin typeface="Cera CY"/>
              <a:ea typeface="+mn-ea"/>
              <a:cs typeface="+mn-cs"/>
            </a:endParaRPr>
          </a:p>
        </p:txBody>
      </p:sp>
      <p:pic>
        <p:nvPicPr>
          <p:cNvPr id="7" name="Рисунок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469400" y="314216"/>
            <a:ext cx="2245106" cy="631436"/>
          </a:xfrm>
          <a:prstGeom prst="rect">
            <a:avLst/>
          </a:prstGeom>
        </p:spPr>
      </p:pic>
      <p:pic>
        <p:nvPicPr>
          <p:cNvPr id="8" name="Рисунок 7"/>
          <p:cNvPicPr>
            <a:picLocks noChangeAspect="1"/>
          </p:cNvPicPr>
          <p:nvPr userDrawn="1"/>
        </p:nvPicPr>
        <p:blipFill>
          <a:blip r:embed="rId3"/>
          <a:stretch>
            <a:fillRect/>
          </a:stretch>
        </p:blipFill>
        <p:spPr>
          <a:xfrm>
            <a:off x="5328906" y="-925648"/>
            <a:ext cx="3413032" cy="3413032"/>
          </a:xfrm>
          <a:prstGeom prst="rect">
            <a:avLst/>
          </a:prstGeom>
        </p:spPr>
      </p:pic>
      <p:pic>
        <p:nvPicPr>
          <p:cNvPr id="11" name="Рисунок 10"/>
          <p:cNvPicPr>
            <a:picLocks noChangeAspect="1"/>
          </p:cNvPicPr>
          <p:nvPr userDrawn="1"/>
        </p:nvPicPr>
        <p:blipFill>
          <a:blip r:embed="rId3"/>
          <a:stretch>
            <a:fillRect/>
          </a:stretch>
        </p:blipFill>
        <p:spPr>
          <a:xfrm>
            <a:off x="-1477367" y="2981089"/>
            <a:ext cx="2954734" cy="2954734"/>
          </a:xfrm>
          <a:prstGeom prst="rect">
            <a:avLst/>
          </a:prstGeom>
        </p:spPr>
      </p:pic>
    </p:spTree>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10" name="Овал 9"/>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Tree>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4" name="Полилиния 3"/>
          <p:cNvSpPr/>
          <p:nvPr userDrawn="1"/>
        </p:nvSpPr>
        <p:spPr>
          <a:xfrm>
            <a:off x="10270565" y="602679"/>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66700"/>
          </a:effectLst>
        </p:spPr>
        <p:txBody>
          <a:bodyPr rtlCol="0" anchor="ctr"/>
          <a:lstStyle/>
          <a:p>
            <a:endParaRPr lang="ru-RU"/>
          </a:p>
        </p:txBody>
      </p:sp>
      <p:sp>
        <p:nvSpPr>
          <p:cNvPr id="5" name="Полилиния 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7"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Tree>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6_буллиты графика">
    <p:spTree>
      <p:nvGrpSpPr>
        <p:cNvPr id="1" name=""/>
        <p:cNvGrpSpPr/>
        <p:nvPr/>
      </p:nvGrpSpPr>
      <p:grpSpPr>
        <a:xfrm>
          <a:off x="0" y="0"/>
          <a:ext cx="0" cy="0"/>
          <a:chOff x="0" y="0"/>
          <a:chExt cx="0" cy="0"/>
        </a:xfrm>
      </p:grpSpPr>
      <p:sp>
        <p:nvSpPr>
          <p:cNvPr id="3" name="Овал 2"/>
          <p:cNvSpPr/>
          <p:nvPr userDrawn="1"/>
        </p:nvSpPr>
        <p:spPr>
          <a:xfrm>
            <a:off x="517358" y="4478249"/>
            <a:ext cx="2379751" cy="2379751"/>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7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Текст 12"/>
          <p:cNvSpPr>
            <a:spLocks noGrp="1"/>
          </p:cNvSpPr>
          <p:nvPr>
            <p:ph type="body" sz="quarter" idx="15" hasCustomPrompt="1"/>
          </p:nvPr>
        </p:nvSpPr>
        <p:spPr>
          <a:xfrm>
            <a:off x="517526" y="1475871"/>
            <a:ext cx="10799762" cy="3592075"/>
          </a:xfrm>
        </p:spPr>
        <p:txBody>
          <a:bodyPr lIns="0" tIns="0" rIns="0" bIns="0">
            <a:normAutofit/>
          </a:bodyPr>
          <a:lstStyle>
            <a:lvl1pPr marL="0" indent="0">
              <a:lnSpc>
                <a:spcPct val="100000"/>
              </a:lnSpc>
              <a:buNone/>
              <a:defRPr sz="28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Базовый слайд. Свободное расположение текста. Главное выделяется обводкой. Максимально крупный размер шрифта</a:t>
            </a:r>
            <a:endParaRPr lang="ru-RU" dirty="0"/>
          </a:p>
        </p:txBody>
      </p:sp>
      <p:sp>
        <p:nvSpPr>
          <p:cNvPr id="4" name="Полилиния 3"/>
          <p:cNvSpPr/>
          <p:nvPr userDrawn="1"/>
        </p:nvSpPr>
        <p:spPr>
          <a:xfrm>
            <a:off x="10270565" y="602679"/>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66700"/>
          </a:effectLst>
        </p:spPr>
        <p:txBody>
          <a:bodyPr rtlCol="0" anchor="ctr"/>
          <a:lstStyle/>
          <a:p>
            <a:endParaRPr lang="ru-RU"/>
          </a:p>
        </p:txBody>
      </p:sp>
      <p:sp>
        <p:nvSpPr>
          <p:cNvPr id="5" name="Полилиния 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7"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Tree>
  </p:cSld>
  <p:clrMapOvr>
    <a:masterClrMapping/>
  </p:clrMapOvr>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8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9_буллиты графика">
    <p:spTree>
      <p:nvGrpSpPr>
        <p:cNvPr id="1" name=""/>
        <p:cNvGrpSpPr/>
        <p:nvPr/>
      </p:nvGrpSpPr>
      <p:grpSpPr>
        <a:xfrm>
          <a:off x="0" y="0"/>
          <a:ext cx="0" cy="0"/>
          <a:chOff x="0" y="0"/>
          <a:chExt cx="0" cy="0"/>
        </a:xfrm>
      </p:grpSpPr>
      <p:sp>
        <p:nvSpPr>
          <p:cNvPr id="3" name="Овал 2"/>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0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1"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7"/>
            <a:ext cx="10799763" cy="1507473"/>
          </a:xfrm>
        </p:spPr>
        <p:txBody>
          <a:bodyPr lIns="0" tIns="0" rIns="0" bIns="0">
            <a:normAutofit/>
          </a:bodyPr>
          <a:lstStyle>
            <a:lvl1pPr marL="0" indent="0">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три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выделяется обводкой</a:t>
            </a:r>
            <a:endParaRPr lang="ru-RU" dirty="0"/>
          </a:p>
        </p:txBody>
      </p:sp>
      <p:sp>
        <p:nvSpPr>
          <p:cNvPr id="18" name="Текст 17"/>
          <p:cNvSpPr>
            <a:spLocks noGrp="1"/>
          </p:cNvSpPr>
          <p:nvPr>
            <p:ph type="body" sz="quarter" idx="17" hasCustomPrompt="1"/>
          </p:nvPr>
        </p:nvSpPr>
        <p:spPr>
          <a:xfrm>
            <a:off x="495300" y="3456246"/>
            <a:ext cx="3363778"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6" y="6080927"/>
            <a:ext cx="10112528"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a:t>
            </a:r>
            <a:endParaRPr lang="ru-RU" dirty="0"/>
          </a:p>
        </p:txBody>
      </p:sp>
      <p:sp>
        <p:nvSpPr>
          <p:cNvPr id="23" name="Текст 22"/>
          <p:cNvSpPr>
            <a:spLocks noGrp="1"/>
          </p:cNvSpPr>
          <p:nvPr>
            <p:ph type="body" sz="quarter" idx="20" hasCustomPrompt="1"/>
          </p:nvPr>
        </p:nvSpPr>
        <p:spPr>
          <a:xfrm>
            <a:off x="4216399" y="3446929"/>
            <a:ext cx="3363913" cy="985838"/>
          </a:xfrm>
        </p:spPr>
        <p:txBody>
          <a:bodyPr>
            <a:normAutofit/>
          </a:bodyPr>
          <a:lstStyle>
            <a:lvl1pPr>
              <a:buClr>
                <a:srgbClr val="1190D2"/>
              </a:buClr>
              <a:buSzPct val="160000"/>
              <a:defRPr sz="1600" b="0" i="0">
                <a:latin typeface="Gilroy" pitchFamily="2" charset="0"/>
              </a:defRPr>
            </a:lvl1pPr>
          </a:lstStyle>
          <a:p>
            <a:pPr lvl="0"/>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marL="228600" marR="0" lvl="0" indent="-228600" algn="l" defTabSz="914400" rtl="0" eaLnBrk="1" fontAlgn="auto" latinLnBrk="0" hangingPunct="1">
              <a:lnSpc>
                <a:spcPct val="90000"/>
              </a:lnSpc>
              <a:spcBef>
                <a:spcPts val="1000"/>
              </a:spcBef>
              <a:spcAft>
                <a:spcPts val="0"/>
              </a:spcAft>
              <a:buClr>
                <a:srgbClr val="1190D2"/>
              </a:buClr>
              <a:buSzPct val="160000"/>
              <a:buFont typeface="Arial" panose="02080604020202020204" pitchFamily="34" charset="0"/>
              <a:buChar char="•"/>
              <a:defRPr/>
            </a:pPr>
            <a:r>
              <a:rPr lang="ru-RU" dirty="0"/>
              <a:t>Основные буллиты</a:t>
            </a:r>
            <a:endParaRPr lang="ru-RU" dirty="0"/>
          </a:p>
          <a:p>
            <a:pPr lvl="0"/>
            <a:endParaRPr lang="ru-RU" dirty="0"/>
          </a:p>
          <a:p>
            <a:pPr lvl="0"/>
            <a:endParaRPr lang="ru-RU" dirty="0"/>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6" name="Полилиния 25"/>
          <p:cNvSpPr/>
          <p:nvPr userDrawn="1"/>
        </p:nvSpPr>
        <p:spPr>
          <a:xfrm>
            <a:off x="9073396" y="3447643"/>
            <a:ext cx="2251586" cy="1305573"/>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28731"/>
          </a:effectLst>
        </p:spPr>
        <p:txBody>
          <a:bodyPr rtlCol="0" anchor="ctr"/>
          <a:lstStyle/>
          <a:p>
            <a:endParaRPr lang="ru-RU"/>
          </a:p>
        </p:txBody>
      </p:sp>
    </p:spTree>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14" name="Текст 12"/>
          <p:cNvSpPr>
            <a:spLocks noGrp="1"/>
          </p:cNvSpPr>
          <p:nvPr>
            <p:ph type="body" sz="quarter" idx="14" hasCustomPrompt="1"/>
          </p:nvPr>
        </p:nvSpPr>
        <p:spPr>
          <a:xfrm>
            <a:off x="517525" y="1921528"/>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3" name="Текст 12"/>
          <p:cNvSpPr>
            <a:spLocks noGrp="1"/>
          </p:cNvSpPr>
          <p:nvPr>
            <p:ph type="body" sz="quarter" idx="13" hasCustomPrompt="1"/>
          </p:nvPr>
        </p:nvSpPr>
        <p:spPr>
          <a:xfrm>
            <a:off x="517525" y="767465"/>
            <a:ext cx="11384230" cy="681038"/>
          </a:xfrm>
        </p:spPr>
        <p:txBody>
          <a:bodyPr lIns="0" tIns="0" rIns="0" bIns="0">
            <a:normAutofit/>
          </a:bodyPr>
          <a:lstStyle>
            <a:lvl1pPr marL="0" indent="0">
              <a:buNone/>
              <a:defRPr sz="1600" b="0" i="0">
                <a:solidFill>
                  <a:srgbClr val="1190D2"/>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для пояснения слайда по ширине страницы максимум на две строчки.</a:t>
            </a:r>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475871"/>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2757863"/>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1" name="Текст 12"/>
          <p:cNvSpPr>
            <a:spLocks noGrp="1"/>
          </p:cNvSpPr>
          <p:nvPr>
            <p:ph type="body" sz="quarter" idx="19" hasCustomPrompt="1"/>
          </p:nvPr>
        </p:nvSpPr>
        <p:spPr>
          <a:xfrm>
            <a:off x="517525" y="4246274"/>
            <a:ext cx="10799763" cy="817182"/>
          </a:xfrm>
        </p:spPr>
        <p:txBody>
          <a:bodyPr lIns="0" tIns="0" rIns="0" bIns="0">
            <a:normAutofit/>
          </a:bodyPr>
          <a:lstStyle>
            <a:lvl1pPr marL="0" indent="0">
              <a:lnSpc>
                <a:spcPct val="100000"/>
              </a:lnSpc>
              <a:buNone/>
              <a:defRPr sz="20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Текст содержание пункта рассчитан на две строчки.</a:t>
            </a:r>
            <a:endParaRPr lang="ru-RU" dirty="0"/>
          </a:p>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Строчка</a:t>
            </a:r>
            <a:endParaRPr lang="ru-RU" dirty="0"/>
          </a:p>
        </p:txBody>
      </p:sp>
      <p:sp>
        <p:nvSpPr>
          <p:cNvPr id="12" name="Текст 12"/>
          <p:cNvSpPr>
            <a:spLocks noGrp="1"/>
          </p:cNvSpPr>
          <p:nvPr>
            <p:ph type="body" sz="quarter" idx="20" hasCustomPrompt="1"/>
          </p:nvPr>
        </p:nvSpPr>
        <p:spPr>
          <a:xfrm>
            <a:off x="517525" y="3800617"/>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16" name="Текст 17"/>
          <p:cNvSpPr>
            <a:spLocks noGrp="1"/>
          </p:cNvSpPr>
          <p:nvPr>
            <p:ph type="body" sz="quarter" idx="21" hasCustomPrompt="1"/>
          </p:nvPr>
        </p:nvSpPr>
        <p:spPr>
          <a:xfrm>
            <a:off x="495300" y="5082609"/>
            <a:ext cx="7951276" cy="976915"/>
          </a:xfrm>
        </p:spPr>
        <p:txBody>
          <a:bodyPr lIns="0" tIns="0" rIns="0" bIns="0">
            <a:normAutofit/>
          </a:bodyPr>
          <a:lstStyle>
            <a:lvl1pPr>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3">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5" name="Текст 12"/>
          <p:cNvSpPr>
            <a:spLocks noGrp="1"/>
          </p:cNvSpPr>
          <p:nvPr>
            <p:ph type="body" sz="quarter" idx="15" hasCustomPrompt="1"/>
          </p:nvPr>
        </p:nvSpPr>
        <p:spPr>
          <a:xfrm>
            <a:off x="517525" y="1057582"/>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1</a:t>
            </a:r>
            <a:endParaRPr lang="ru-RU" dirty="0"/>
          </a:p>
        </p:txBody>
      </p:sp>
      <p:sp>
        <p:nvSpPr>
          <p:cNvPr id="18" name="Текст 17"/>
          <p:cNvSpPr>
            <a:spLocks noGrp="1"/>
          </p:cNvSpPr>
          <p:nvPr>
            <p:ph type="body" sz="quarter" idx="17" hasCustomPrompt="1"/>
          </p:nvPr>
        </p:nvSpPr>
        <p:spPr>
          <a:xfrm>
            <a:off x="495300" y="3239651"/>
            <a:ext cx="10096654" cy="976915"/>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4" name="Текст 3"/>
          <p:cNvSpPr>
            <a:spLocks noGrp="1"/>
          </p:cNvSpPr>
          <p:nvPr>
            <p:ph type="body" sz="quarter" idx="22" hasCustomPrompt="1"/>
          </p:nvPr>
        </p:nvSpPr>
        <p:spPr>
          <a:xfrm>
            <a:off x="495300" y="1513432"/>
            <a:ext cx="10821988" cy="1660785"/>
          </a:xfrm>
        </p:spPr>
        <p:txBody>
          <a:bodyPr lIns="0" tIns="0" rIns="0" bIns="0"/>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p:txBody>
      </p:sp>
      <p:sp>
        <p:nvSpPr>
          <p:cNvPr id="5" name="Текст 12"/>
          <p:cNvSpPr>
            <a:spLocks noGrp="1"/>
          </p:cNvSpPr>
          <p:nvPr>
            <p:ph type="body" sz="quarter" idx="23" hasCustomPrompt="1"/>
          </p:nvPr>
        </p:nvSpPr>
        <p:spPr>
          <a:xfrm>
            <a:off x="517525" y="4250233"/>
            <a:ext cx="10799763" cy="420841"/>
          </a:xfrm>
        </p:spPr>
        <p:txBody>
          <a:bodyPr lIns="0" tIns="0" rIns="0" bIns="0">
            <a:normAutofit/>
          </a:bodyPr>
          <a:lstStyle>
            <a:lvl1pPr marL="0" indent="0">
              <a:buNone/>
              <a:defRPr sz="2400" b="1"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Название пункта 2</a:t>
            </a:r>
            <a:endParaRPr lang="ru-RU" dirty="0"/>
          </a:p>
        </p:txBody>
      </p:sp>
      <p:sp>
        <p:nvSpPr>
          <p:cNvPr id="7" name="Текст 17"/>
          <p:cNvSpPr>
            <a:spLocks noGrp="1"/>
          </p:cNvSpPr>
          <p:nvPr>
            <p:ph type="body" sz="quarter" idx="24" hasCustomPrompt="1"/>
          </p:nvPr>
        </p:nvSpPr>
        <p:spPr>
          <a:xfrm>
            <a:off x="495300" y="5155662"/>
            <a:ext cx="10096654" cy="925266"/>
          </a:xfrm>
        </p:spPr>
        <p:txBody>
          <a:bodyPr lIns="0" tIns="0" rIns="0" bIns="0">
            <a:normAutofit/>
          </a:bodyPr>
          <a:lstStyle>
            <a:lvl1pPr marL="516890"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16890"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9" name="Текст 3"/>
          <p:cNvSpPr>
            <a:spLocks noGrp="1"/>
          </p:cNvSpPr>
          <p:nvPr>
            <p:ph type="body" sz="quarter" idx="25" hasCustomPrompt="1"/>
          </p:nvPr>
        </p:nvSpPr>
        <p:spPr>
          <a:xfrm>
            <a:off x="495300" y="4685302"/>
            <a:ext cx="10821988" cy="451100"/>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одну строчку</a:t>
            </a:r>
            <a:endParaRPr lang="ru-RU" dirty="0"/>
          </a:p>
        </p:txBody>
      </p:sp>
    </p:spTree>
  </p:cSld>
  <p:clrMapOvr>
    <a:masterClrMapping/>
  </p:clrMapOvr>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4">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
        <p:nvSpPr>
          <p:cNvPr id="13" name="Овал 12"/>
          <p:cNvSpPr/>
          <p:nvPr userDrawn="1"/>
        </p:nvSpPr>
        <p:spPr>
          <a:xfrm>
            <a:off x="10182216" y="5382922"/>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Рисунок 12"/>
          <p:cNvSpPr/>
          <p:nvPr userDrawn="1"/>
        </p:nvSpPr>
        <p:spPr>
          <a:xfrm rot="16200000">
            <a:off x="9703151" y="4348061"/>
            <a:ext cx="3945258" cy="1032444"/>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sp>
        <p:nvSpPr>
          <p:cNvPr id="20" name="Текст 17"/>
          <p:cNvSpPr>
            <a:spLocks noGrp="1"/>
          </p:cNvSpPr>
          <p:nvPr>
            <p:ph type="body" sz="quarter" idx="17" hasCustomPrompt="1"/>
          </p:nvPr>
        </p:nvSpPr>
        <p:spPr>
          <a:xfrm>
            <a:off x="495300" y="5002800"/>
            <a:ext cx="10845800" cy="1078127"/>
          </a:xfrm>
        </p:spPr>
        <p:txBody>
          <a:bodyPr lIns="0" tIns="0" rIns="0" bIns="0">
            <a:normAutofit/>
          </a:bodyPr>
          <a:lstStyle>
            <a:lvl1pPr marL="588645" indent="-228600">
              <a:spcBef>
                <a:spcPts val="600"/>
              </a:spcBef>
              <a:buClr>
                <a:srgbClr val="1190D2"/>
              </a:buClr>
              <a:buSzPct val="100000"/>
              <a:buFont typeface="Courier New" panose="02070309020205020404" pitchFamily="49" charset="0"/>
              <a:buChar char="o"/>
              <a:defRPr sz="1600" b="0" i="0">
                <a:latin typeface="Gilroy" pitchFamily="2" charset="0"/>
              </a:defRPr>
            </a:lvl1pPr>
          </a:lstStyle>
          <a:p>
            <a:pPr lvl="0"/>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marL="588645" marR="0" lvl="0" indent="-228600" algn="l" defTabSz="914400" rtl="0" eaLnBrk="1" fontAlgn="auto" latinLnBrk="0" hangingPunct="1">
              <a:lnSpc>
                <a:spcPct val="90000"/>
              </a:lnSpc>
              <a:spcBef>
                <a:spcPts val="600"/>
              </a:spcBef>
              <a:spcAft>
                <a:spcPts val="0"/>
              </a:spcAft>
              <a:buClr>
                <a:srgbClr val="1190D2"/>
              </a:buClr>
              <a:buSzPct val="100000"/>
              <a:buFont typeface="Courier New" panose="02070309020205020404" pitchFamily="49" charset="0"/>
              <a:buChar char="o"/>
              <a:defRPr/>
            </a:pPr>
            <a:r>
              <a:rPr lang="ru-RU" dirty="0"/>
              <a:t>Дополнительные буллиты пустые и смещены до начала буквы из основных</a:t>
            </a:r>
            <a:endParaRPr lang="ru-RU" dirty="0"/>
          </a:p>
          <a:p>
            <a:pPr lvl="0"/>
            <a:endParaRPr lang="ru-RU" dirty="0"/>
          </a:p>
        </p:txBody>
      </p:sp>
      <p:sp>
        <p:nvSpPr>
          <p:cNvPr id="21" name="Текст 3"/>
          <p:cNvSpPr>
            <a:spLocks noGrp="1"/>
          </p:cNvSpPr>
          <p:nvPr>
            <p:ph type="body" sz="quarter" idx="22" hasCustomPrompt="1"/>
          </p:nvPr>
        </p:nvSpPr>
        <p:spPr>
          <a:xfrm>
            <a:off x="495300" y="1062337"/>
            <a:ext cx="10821988" cy="3922534"/>
          </a:xfrm>
        </p:spPr>
        <p:txBody>
          <a:bodyPr lIns="0" tIns="0" rIns="0" bIns="0">
            <a:normAutofit/>
          </a:bodyPr>
          <a:lstStyle>
            <a:lvl1pPr marL="336550" indent="-336550">
              <a:lnSpc>
                <a:spcPct val="100000"/>
              </a:lnSpc>
              <a:buClr>
                <a:srgbClr val="1190D2"/>
              </a:buClr>
              <a:buSzPct val="140000"/>
              <a:defRPr sz="2000" b="0" i="0">
                <a:solidFill>
                  <a:schemeClr val="tx1"/>
                </a:solidFill>
                <a:latin typeface="Gilroy" pitchFamily="2" charset="0"/>
              </a:defRPr>
            </a:lvl1pPr>
          </a:lstStyle>
          <a:p>
            <a:pPr lvl="0"/>
            <a:r>
              <a:rPr lang="ru-RU" dirty="0"/>
              <a:t>Большое количество пунктов с дополнительными буллитами или без, дополнительно выделяется обводкой, внутри обводки настраиваем текст голубым цветом</a:t>
            </a:r>
            <a:endParaRPr lang="ru-RU" dirty="0"/>
          </a:p>
          <a:p>
            <a:pPr marL="33655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endParaRPr lang="ru-RU" dirty="0"/>
          </a:p>
          <a:p>
            <a:pPr lvl="0"/>
            <a:endParaRPr lang="ru-RU" dirty="0"/>
          </a:p>
        </p:txBody>
      </p:sp>
    </p:spTree>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5">
    <p:spTree>
      <p:nvGrpSpPr>
        <p:cNvPr id="1" name=""/>
        <p:cNvGrpSpPr/>
        <p:nvPr/>
      </p:nvGrpSpPr>
      <p:grpSpPr>
        <a:xfrm>
          <a:off x="0" y="0"/>
          <a:ext cx="0" cy="0"/>
          <a:chOff x="0" y="0"/>
          <a:chExt cx="0" cy="0"/>
        </a:xfrm>
      </p:grpSpPr>
      <p:sp>
        <p:nvSpPr>
          <p:cNvPr id="8" name="Скругленный прямоугольник 50"/>
          <p:cNvSpPr/>
          <p:nvPr userDrawn="1"/>
        </p:nvSpPr>
        <p:spPr>
          <a:xfrm>
            <a:off x="443865" y="6202680"/>
            <a:ext cx="5486400" cy="433070"/>
          </a:xfrm>
          <a:prstGeom prst="flowChartProcess">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chemeClr val="accent1">
                    <a:shade val="50000"/>
                  </a:schemeClr>
                </a:solidFill>
                <a:prstDash val="solid"/>
              </a:ln>
              <a:solidFill>
                <a:srgbClr val="C00000"/>
              </a:solidFill>
              <a:effectLst/>
              <a:uLnTx/>
              <a:uFillTx/>
              <a:latin typeface="Cera CY"/>
              <a:ea typeface="+mn-ea"/>
              <a:cs typeface="+mn-cs"/>
            </a:endParaRPr>
          </a:p>
        </p:txBody>
      </p:sp>
      <p:sp>
        <p:nvSpPr>
          <p:cNvPr id="12" name="Скругленный прямоугольник 50"/>
          <p:cNvSpPr/>
          <p:nvPr userDrawn="1"/>
        </p:nvSpPr>
        <p:spPr>
          <a:xfrm>
            <a:off x="6096000" y="6128385"/>
            <a:ext cx="5302250" cy="603250"/>
          </a:xfrm>
          <a:prstGeom prst="rightArrow">
            <a:avLst>
              <a:gd name="adj1" fmla="val 73052"/>
              <a:gd name="adj2" fmla="val 50000"/>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rgbClr val="E66F18"/>
                </a:solidFill>
                <a:prstDash val="solid"/>
              </a:ln>
              <a:solidFill>
                <a:srgbClr val="E66F18"/>
              </a:solidFill>
              <a:effectLst/>
              <a:uLnTx/>
              <a:uFillTx/>
              <a:latin typeface="Cera CY"/>
              <a:ea typeface="+mn-ea"/>
              <a:cs typeface="+mn-cs"/>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
        <p:nvSpPr>
          <p:cNvPr id="3" name="Прямоугольник 2"/>
          <p:cNvSpPr/>
          <p:nvPr userDrawn="1"/>
        </p:nvSpPr>
        <p:spPr>
          <a:xfrm>
            <a:off x="496662" y="106521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890588" y="1065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496662" y="182721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890588" y="1827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496662" y="257397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890588" y="257397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10" name="Прямоугольник 9"/>
          <p:cNvSpPr/>
          <p:nvPr userDrawn="1"/>
        </p:nvSpPr>
        <p:spPr>
          <a:xfrm>
            <a:off x="496662" y="330549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1" name="Текст 20"/>
          <p:cNvSpPr>
            <a:spLocks noGrp="1"/>
          </p:cNvSpPr>
          <p:nvPr>
            <p:ph type="body" sz="quarter" idx="16" hasCustomPrompt="1"/>
          </p:nvPr>
        </p:nvSpPr>
        <p:spPr>
          <a:xfrm>
            <a:off x="890588" y="33054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23" name="Текст 20"/>
          <p:cNvSpPr>
            <a:spLocks noGrp="1"/>
          </p:cNvSpPr>
          <p:nvPr>
            <p:ph type="body" sz="quarter" idx="20" hasCustomPrompt="1"/>
          </p:nvPr>
        </p:nvSpPr>
        <p:spPr>
          <a:xfrm>
            <a:off x="890905" y="6280785"/>
            <a:ext cx="447357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Previous slide</a:t>
            </a:r>
            <a:endParaRPr lang="ru-RU" dirty="0"/>
          </a:p>
        </p:txBody>
      </p:sp>
      <p:sp>
        <p:nvSpPr>
          <p:cNvPr id="24" name="Текст 20"/>
          <p:cNvSpPr>
            <a:spLocks noGrp="1"/>
          </p:cNvSpPr>
          <p:nvPr>
            <p:ph type="body" sz="quarter" idx="21" hasCustomPrompt="1"/>
          </p:nvPr>
        </p:nvSpPr>
        <p:spPr>
          <a:xfrm>
            <a:off x="6468110" y="6280785"/>
            <a:ext cx="448119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Next slide</a:t>
            </a:r>
            <a:endParaRPr lang="ru-RU" dirty="0"/>
          </a:p>
        </p:txBody>
      </p:sp>
      <p:pic>
        <p:nvPicPr>
          <p:cNvPr id="13" name="Рисунок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469400" y="314216"/>
            <a:ext cx="2245106" cy="631436"/>
          </a:xfrm>
          <a:prstGeom prst="rect">
            <a:avLst/>
          </a:prstGeom>
        </p:spPr>
      </p:pic>
      <p:pic>
        <p:nvPicPr>
          <p:cNvPr id="14" name="Рисунок 13"/>
          <p:cNvPicPr>
            <a:picLocks noChangeAspect="1"/>
          </p:cNvPicPr>
          <p:nvPr userDrawn="1"/>
        </p:nvPicPr>
        <p:blipFill>
          <a:blip r:embed="rId3"/>
          <a:stretch>
            <a:fillRect/>
          </a:stretch>
        </p:blipFill>
        <p:spPr>
          <a:xfrm>
            <a:off x="5328906" y="-925648"/>
            <a:ext cx="3413032" cy="3413032"/>
          </a:xfrm>
          <a:prstGeom prst="rect">
            <a:avLst/>
          </a:prstGeom>
        </p:spPr>
      </p:pic>
      <p:pic>
        <p:nvPicPr>
          <p:cNvPr id="15" name="Рисунок 14"/>
          <p:cNvPicPr>
            <a:picLocks noChangeAspect="1"/>
          </p:cNvPicPr>
          <p:nvPr userDrawn="1"/>
        </p:nvPicPr>
        <p:blipFill>
          <a:blip r:embed="rId3"/>
          <a:stretch>
            <a:fillRect/>
          </a:stretch>
        </p:blipFill>
        <p:spPr>
          <a:xfrm>
            <a:off x="-1477367" y="2981089"/>
            <a:ext cx="2954734" cy="2954734"/>
          </a:xfrm>
          <a:prstGeom prst="rect">
            <a:avLst/>
          </a:prstGeom>
        </p:spPr>
      </p:pic>
    </p:spTree>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_15">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3" name="Прямоугольник 2"/>
          <p:cNvSpPr/>
          <p:nvPr userDrawn="1"/>
        </p:nvSpPr>
        <p:spPr>
          <a:xfrm>
            <a:off x="496662" y="10652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890588" y="1065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496662" y="18272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890588" y="18272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496662" y="257397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890588" y="257397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10" name="Прямоугольник 9"/>
          <p:cNvSpPr/>
          <p:nvPr userDrawn="1"/>
        </p:nvSpPr>
        <p:spPr>
          <a:xfrm>
            <a:off x="496662" y="330549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1" name="Текст 20"/>
          <p:cNvSpPr>
            <a:spLocks noGrp="1"/>
          </p:cNvSpPr>
          <p:nvPr>
            <p:ph type="body" sz="quarter" idx="16" hasCustomPrompt="1"/>
          </p:nvPr>
        </p:nvSpPr>
        <p:spPr>
          <a:xfrm>
            <a:off x="890588" y="33054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12" name="Прямоугольник 11"/>
          <p:cNvSpPr/>
          <p:nvPr userDrawn="1"/>
        </p:nvSpPr>
        <p:spPr>
          <a:xfrm>
            <a:off x="496662" y="405225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3" name="Текст 20"/>
          <p:cNvSpPr>
            <a:spLocks noGrp="1"/>
          </p:cNvSpPr>
          <p:nvPr>
            <p:ph type="body" sz="quarter" idx="17" hasCustomPrompt="1"/>
          </p:nvPr>
        </p:nvSpPr>
        <p:spPr>
          <a:xfrm>
            <a:off x="890588" y="40522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sp>
        <p:nvSpPr>
          <p:cNvPr id="14" name="Прямоугольник 13"/>
          <p:cNvSpPr/>
          <p:nvPr userDrawn="1"/>
        </p:nvSpPr>
        <p:spPr>
          <a:xfrm>
            <a:off x="496662" y="4799014"/>
            <a:ext cx="144000" cy="360000"/>
          </a:xfrm>
          <a:prstGeom prst="rect">
            <a:avLst/>
          </a:prstGeom>
          <a:gradFill flip="none" rotWithShape="1">
            <a:gsLst>
              <a:gs pos="0">
                <a:schemeClr val="bg1"/>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15" name="Текст 20"/>
          <p:cNvSpPr>
            <a:spLocks noGrp="1"/>
          </p:cNvSpPr>
          <p:nvPr>
            <p:ph type="body" sz="quarter" idx="18" hasCustomPrompt="1"/>
          </p:nvPr>
        </p:nvSpPr>
        <p:spPr>
          <a:xfrm>
            <a:off x="890588" y="479901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6</a:t>
            </a:r>
            <a:endParaRPr lang="ru-RU" dirty="0"/>
          </a:p>
        </p:txBody>
      </p:sp>
      <p:sp>
        <p:nvSpPr>
          <p:cNvPr id="17"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
        <p:nvSpPr>
          <p:cNvPr id="6" name="Скругленный прямоугольник 50"/>
          <p:cNvSpPr/>
          <p:nvPr userDrawn="1"/>
        </p:nvSpPr>
        <p:spPr>
          <a:xfrm>
            <a:off x="443865" y="6202680"/>
            <a:ext cx="5486400" cy="433070"/>
          </a:xfrm>
          <a:prstGeom prst="flowChartProcess">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chemeClr val="accent1">
                    <a:shade val="50000"/>
                  </a:schemeClr>
                </a:solidFill>
                <a:prstDash val="solid"/>
              </a:ln>
              <a:solidFill>
                <a:srgbClr val="C00000"/>
              </a:solidFill>
              <a:effectLst/>
              <a:uLnTx/>
              <a:uFillTx/>
              <a:latin typeface="Cera CY"/>
              <a:ea typeface="+mn-ea"/>
              <a:cs typeface="+mn-cs"/>
            </a:endParaRPr>
          </a:p>
        </p:txBody>
      </p:sp>
      <p:sp>
        <p:nvSpPr>
          <p:cNvPr id="8" name="Скругленный прямоугольник 50"/>
          <p:cNvSpPr/>
          <p:nvPr userDrawn="1"/>
        </p:nvSpPr>
        <p:spPr>
          <a:xfrm>
            <a:off x="6096000" y="6128385"/>
            <a:ext cx="5302250" cy="603250"/>
          </a:xfrm>
          <a:prstGeom prst="rightArrow">
            <a:avLst>
              <a:gd name="adj1" fmla="val 73052"/>
              <a:gd name="adj2" fmla="val 50000"/>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rgbClr val="E66F18"/>
                </a:solidFill>
                <a:prstDash val="solid"/>
              </a:ln>
              <a:solidFill>
                <a:srgbClr val="E66F18"/>
              </a:solidFill>
              <a:effectLst/>
              <a:uLnTx/>
              <a:uFillTx/>
              <a:latin typeface="Cera CY"/>
              <a:ea typeface="+mn-ea"/>
              <a:cs typeface="+mn-cs"/>
            </a:endParaRPr>
          </a:p>
        </p:txBody>
      </p:sp>
      <p:pic>
        <p:nvPicPr>
          <p:cNvPr id="18" name="Рисунок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469400" y="314216"/>
            <a:ext cx="2245106" cy="631436"/>
          </a:xfrm>
          <a:prstGeom prst="rect">
            <a:avLst/>
          </a:prstGeom>
        </p:spPr>
      </p:pic>
      <p:pic>
        <p:nvPicPr>
          <p:cNvPr id="25" name="Рисунок 24"/>
          <p:cNvPicPr>
            <a:picLocks noChangeAspect="1"/>
          </p:cNvPicPr>
          <p:nvPr userDrawn="1"/>
        </p:nvPicPr>
        <p:blipFill>
          <a:blip r:embed="rId3"/>
          <a:stretch>
            <a:fillRect/>
          </a:stretch>
        </p:blipFill>
        <p:spPr>
          <a:xfrm>
            <a:off x="5328906" y="-925648"/>
            <a:ext cx="3413032" cy="3413032"/>
          </a:xfrm>
          <a:prstGeom prst="rect">
            <a:avLst/>
          </a:prstGeom>
        </p:spPr>
      </p:pic>
      <p:pic>
        <p:nvPicPr>
          <p:cNvPr id="26" name="Рисунок 25"/>
          <p:cNvPicPr>
            <a:picLocks noChangeAspect="1"/>
          </p:cNvPicPr>
          <p:nvPr userDrawn="1"/>
        </p:nvPicPr>
        <p:blipFill>
          <a:blip r:embed="rId3"/>
          <a:stretch>
            <a:fillRect/>
          </a:stretch>
        </p:blipFill>
        <p:spPr>
          <a:xfrm>
            <a:off x="-1477367" y="2981089"/>
            <a:ext cx="2954734" cy="2954734"/>
          </a:xfrm>
          <a:prstGeom prst="rect">
            <a:avLst/>
          </a:prstGeom>
        </p:spPr>
      </p:pic>
    </p:spTree>
  </p:cSld>
  <p:clrMapOvr>
    <a:masterClrMapping/>
  </p:clrMapOvr>
  <p:hf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15">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3" name="Прямоугольник 2"/>
          <p:cNvSpPr/>
          <p:nvPr userDrawn="1"/>
        </p:nvSpPr>
        <p:spPr>
          <a:xfrm>
            <a:off x="623662" y="185769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21" name="Текст 20"/>
          <p:cNvSpPr>
            <a:spLocks noGrp="1"/>
          </p:cNvSpPr>
          <p:nvPr>
            <p:ph type="body" sz="quarter" idx="13" hasCustomPrompt="1"/>
          </p:nvPr>
        </p:nvSpPr>
        <p:spPr>
          <a:xfrm>
            <a:off x="1017588" y="18576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4" name="Прямоугольник 3"/>
          <p:cNvSpPr/>
          <p:nvPr userDrawn="1"/>
        </p:nvSpPr>
        <p:spPr>
          <a:xfrm>
            <a:off x="623662" y="261969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5" name="Текст 20"/>
          <p:cNvSpPr>
            <a:spLocks noGrp="1"/>
          </p:cNvSpPr>
          <p:nvPr>
            <p:ph type="body" sz="quarter" idx="14" hasCustomPrompt="1"/>
          </p:nvPr>
        </p:nvSpPr>
        <p:spPr>
          <a:xfrm>
            <a:off x="1017588" y="261969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7" name="Прямоугольник 6"/>
          <p:cNvSpPr/>
          <p:nvPr userDrawn="1"/>
        </p:nvSpPr>
        <p:spPr>
          <a:xfrm>
            <a:off x="623662" y="3366454"/>
            <a:ext cx="144000" cy="36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bg2"/>
              </a:solidFill>
            </a:endParaRPr>
          </a:p>
        </p:txBody>
      </p:sp>
      <p:sp>
        <p:nvSpPr>
          <p:cNvPr id="9" name="Текст 20"/>
          <p:cNvSpPr>
            <a:spLocks noGrp="1"/>
          </p:cNvSpPr>
          <p:nvPr>
            <p:ph type="body" sz="quarter" idx="15" hasCustomPrompt="1"/>
          </p:nvPr>
        </p:nvSpPr>
        <p:spPr>
          <a:xfrm>
            <a:off x="1017588" y="336645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3</a:t>
            </a:r>
            <a:endParaRPr lang="ru-RU" dirty="0"/>
          </a:p>
        </p:txBody>
      </p:sp>
      <p:sp>
        <p:nvSpPr>
          <p:cNvPr id="23" name="Текст 20"/>
          <p:cNvSpPr>
            <a:spLocks noGrp="1"/>
          </p:cNvSpPr>
          <p:nvPr>
            <p:ph type="body" sz="quarter" idx="20" hasCustomPrompt="1"/>
          </p:nvPr>
        </p:nvSpPr>
        <p:spPr>
          <a:xfrm>
            <a:off x="890905" y="6280785"/>
            <a:ext cx="447357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Previous slide</a:t>
            </a:r>
            <a:endParaRPr lang="ru-RU" dirty="0"/>
          </a:p>
        </p:txBody>
      </p:sp>
      <p:sp>
        <p:nvSpPr>
          <p:cNvPr id="24" name="Текст 20"/>
          <p:cNvSpPr>
            <a:spLocks noGrp="1"/>
          </p:cNvSpPr>
          <p:nvPr>
            <p:ph type="body" sz="quarter" idx="21" hasCustomPrompt="1"/>
          </p:nvPr>
        </p:nvSpPr>
        <p:spPr>
          <a:xfrm>
            <a:off x="6468110" y="6280785"/>
            <a:ext cx="4481195" cy="276860"/>
          </a:xfrm>
          <a:ln>
            <a:noFill/>
          </a:ln>
        </p:spPr>
        <p:txBody>
          <a:bodyPr lIns="0" tIns="0" rIns="0" bIns="0">
            <a:noAutofit/>
            <a:scene3d>
              <a:camera prst="orthographicFront"/>
              <a:lightRig rig="threePt" dir="t"/>
            </a:scene3d>
          </a:bodyPr>
          <a:lstStyle>
            <a:lvl1pPr marL="0" indent="0">
              <a:lnSpc>
                <a:spcPct val="100000"/>
              </a:lnSpc>
              <a:buFontTx/>
              <a:buNone/>
              <a:defRPr sz="2000" b="1" i="0">
                <a:ln w="10160">
                  <a:solidFill>
                    <a:schemeClr val="bg1"/>
                  </a:solidFill>
                  <a:prstDash val="solid"/>
                </a:ln>
                <a:solidFill>
                  <a:srgbClr val="FFFFFF"/>
                </a:solidFill>
                <a:effectLst>
                  <a:outerShdw blurRad="38100" dist="22860" dir="5400000" algn="tl" rotWithShape="0">
                    <a:srgbClr val="000000">
                      <a:alpha val="30000"/>
                    </a:srgbClr>
                  </a:outerShdw>
                </a:effectLst>
                <a:latin typeface="Gilroy" pitchFamily="2" charset="0"/>
              </a:defRPr>
            </a:lvl1pPr>
          </a:lstStyle>
          <a:p>
            <a:pPr marL="0" marR="0" lvl="0" indent="0" algn="ctr" defTabSz="1240155" rtl="0" eaLnBrk="1" fontAlgn="ctr" latinLnBrk="0" hangingPunct="1">
              <a:lnSpc>
                <a:spcPct val="100000"/>
              </a:lnSpc>
              <a:spcBef>
                <a:spcPts val="0"/>
              </a:spcBef>
              <a:spcAft>
                <a:spcPts val="0"/>
              </a:spcAft>
              <a:buClrTx/>
              <a:buSzTx/>
              <a:buFontTx/>
              <a:buNone/>
              <a:defRPr/>
            </a:pPr>
            <a:r>
              <a:rPr lang="ru-RU" dirty="0"/>
              <a:t>Next slide</a:t>
            </a:r>
            <a:endParaRPr lang="ru-RU" dirty="0"/>
          </a:p>
        </p:txBody>
      </p:sp>
      <p:sp>
        <p:nvSpPr>
          <p:cNvPr id="8" name="Номер слайда 5"/>
          <p:cNvSpPr>
            <a:spLocks noGrp="1"/>
          </p:cNvSpPr>
          <p:nvPr>
            <p:ph type="sldNum" sz="quarter" idx="12"/>
          </p:nvPr>
        </p:nvSpPr>
        <p:spPr>
          <a:xfrm>
            <a:off x="10727690" y="6539230"/>
            <a:ext cx="1251585" cy="192405"/>
          </a:xfrm>
        </p:spPr>
        <p:txBody>
          <a:bodyPr lIns="0" tIns="0" rIns="0" bIns="0" anchor="b">
            <a:scene3d>
              <a:camera prst="orthographicFront"/>
              <a:lightRig rig="threePt" dir="t"/>
            </a:scene3d>
          </a:bodyPr>
          <a:lstStyle>
            <a:lvl1pPr>
              <a:defRPr sz="1800" b="0" i="0">
                <a:solidFill>
                  <a:schemeClr val="tx1"/>
                </a:solidFill>
                <a:effectLst>
                  <a:outerShdw blurRad="38100" dist="19050" dir="2700000" algn="tl" rotWithShape="0">
                    <a:schemeClr val="dk1">
                      <a:alpha val="40000"/>
                    </a:schemeClr>
                  </a:outerShdw>
                </a:effectLst>
                <a:latin typeface="GILROY-MEDIUM" pitchFamily="2" charset="0"/>
              </a:defRPr>
            </a:lvl1pPr>
          </a:lstStyle>
          <a:p>
            <a:fld id="{5922A24C-CA15-4196-882E-E2BB53882FD2}" type="slidenum">
              <a:rPr lang="ru-RU" smtClean="0"/>
            </a:fld>
            <a:endParaRPr lang="ru-RU" dirty="0"/>
          </a:p>
        </p:txBody>
      </p:sp>
      <p:sp>
        <p:nvSpPr>
          <p:cNvPr id="6" name="Скругленный прямоугольник 50"/>
          <p:cNvSpPr/>
          <p:nvPr userDrawn="1"/>
        </p:nvSpPr>
        <p:spPr>
          <a:xfrm>
            <a:off x="443865" y="6202680"/>
            <a:ext cx="5486400" cy="433070"/>
          </a:xfrm>
          <a:prstGeom prst="flowChartProcess">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chemeClr val="accent1">
                    <a:shade val="50000"/>
                  </a:schemeClr>
                </a:solidFill>
                <a:prstDash val="solid"/>
              </a:ln>
              <a:solidFill>
                <a:srgbClr val="C00000"/>
              </a:solidFill>
              <a:effectLst/>
              <a:uLnTx/>
              <a:uFillTx/>
              <a:latin typeface="Cera CY"/>
              <a:ea typeface="+mn-ea"/>
              <a:cs typeface="+mn-cs"/>
            </a:endParaRPr>
          </a:p>
        </p:txBody>
      </p:sp>
      <p:sp>
        <p:nvSpPr>
          <p:cNvPr id="10" name="Скругленный прямоугольник 50"/>
          <p:cNvSpPr/>
          <p:nvPr userDrawn="1"/>
        </p:nvSpPr>
        <p:spPr>
          <a:xfrm>
            <a:off x="6096000" y="6128385"/>
            <a:ext cx="5302250" cy="603250"/>
          </a:xfrm>
          <a:prstGeom prst="rightArrow">
            <a:avLst>
              <a:gd name="adj1" fmla="val 73052"/>
              <a:gd name="adj2" fmla="val 50000"/>
            </a:avLst>
          </a:prstGeom>
          <a:noFill/>
          <a:ln w="28575" cmpd="sng">
            <a:solidFill>
              <a:srgbClr val="16229A"/>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32549" rtlCol="0" anchor="ctr"/>
          <a:lstStyle/>
          <a:p>
            <a:pPr marL="0" marR="0" lvl="0" indent="0" algn="ctr" defTabSz="1240155" rtl="0" eaLnBrk="1" fontAlgn="ctr" latinLnBrk="0" hangingPunct="1">
              <a:lnSpc>
                <a:spcPct val="100000"/>
              </a:lnSpc>
              <a:spcBef>
                <a:spcPts val="0"/>
              </a:spcBef>
              <a:spcAft>
                <a:spcPts val="0"/>
              </a:spcAft>
              <a:buClrTx/>
              <a:buSzTx/>
              <a:buFontTx/>
              <a:buNone/>
              <a:defRPr/>
            </a:pPr>
            <a:endParaRPr kumimoji="0" lang="en-US" altLang="ru-RU" sz="1600" b="0" i="0" u="none" strike="noStrike" kern="1200" cap="none" spc="0" normalizeH="0" baseline="0" noProof="0">
              <a:ln w="12700" cmpd="sng">
                <a:solidFill>
                  <a:srgbClr val="E66F18"/>
                </a:solidFill>
                <a:prstDash val="solid"/>
              </a:ln>
              <a:solidFill>
                <a:srgbClr val="E66F18"/>
              </a:solidFill>
              <a:effectLst/>
              <a:uLnTx/>
              <a:uFillTx/>
              <a:latin typeface="Cera CY"/>
              <a:ea typeface="+mn-ea"/>
              <a:cs typeface="+mn-cs"/>
            </a:endParaRPr>
          </a:p>
        </p:txBody>
      </p:sp>
      <p:pic>
        <p:nvPicPr>
          <p:cNvPr id="11" name="Рисунок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469400" y="314216"/>
            <a:ext cx="2245106" cy="631436"/>
          </a:xfrm>
          <a:prstGeom prst="rect">
            <a:avLst/>
          </a:prstGeom>
        </p:spPr>
      </p:pic>
      <p:pic>
        <p:nvPicPr>
          <p:cNvPr id="12" name="Рисунок 11"/>
          <p:cNvPicPr>
            <a:picLocks noChangeAspect="1"/>
          </p:cNvPicPr>
          <p:nvPr userDrawn="1"/>
        </p:nvPicPr>
        <p:blipFill>
          <a:blip r:embed="rId3"/>
          <a:stretch>
            <a:fillRect/>
          </a:stretch>
        </p:blipFill>
        <p:spPr>
          <a:xfrm>
            <a:off x="5328906" y="-925648"/>
            <a:ext cx="3413032" cy="3413032"/>
          </a:xfrm>
          <a:prstGeom prst="rect">
            <a:avLst/>
          </a:prstGeom>
        </p:spPr>
      </p:pic>
      <p:pic>
        <p:nvPicPr>
          <p:cNvPr id="13" name="Рисунок 12"/>
          <p:cNvPicPr>
            <a:picLocks noChangeAspect="1"/>
          </p:cNvPicPr>
          <p:nvPr userDrawn="1"/>
        </p:nvPicPr>
        <p:blipFill>
          <a:blip r:embed="rId3"/>
          <a:stretch>
            <a:fillRect/>
          </a:stretch>
        </p:blipFill>
        <p:spPr>
          <a:xfrm>
            <a:off x="-1477367" y="2981089"/>
            <a:ext cx="2954734" cy="2954734"/>
          </a:xfrm>
          <a:prstGeom prst="rect">
            <a:avLst/>
          </a:prstGeom>
        </p:spPr>
      </p:pic>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буллиты">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34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1</a:t>
            </a:r>
            <a:endParaRPr lang="ru-RU" dirty="0"/>
          </a:p>
        </p:txBody>
      </p:sp>
      <p:sp>
        <p:nvSpPr>
          <p:cNvPr id="4" name="Прямоугольник 3"/>
          <p:cNvSpPr/>
          <p:nvPr userDrawn="1"/>
        </p:nvSpPr>
        <p:spPr>
          <a:xfrm>
            <a:off x="496662" y="2340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9" hasCustomPrompt="1"/>
          </p:nvPr>
        </p:nvSpPr>
        <p:spPr>
          <a:xfrm>
            <a:off x="890588" y="2271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2</a:t>
            </a:r>
            <a:endParaRPr lang="ru-RU" dirty="0"/>
          </a:p>
        </p:txBody>
      </p:sp>
      <p:sp>
        <p:nvSpPr>
          <p:cNvPr id="7" name="Прямоугольник 6"/>
          <p:cNvSpPr/>
          <p:nvPr userDrawn="1"/>
        </p:nvSpPr>
        <p:spPr>
          <a:xfrm>
            <a:off x="496662" y="35472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20" hasCustomPrompt="1"/>
          </p:nvPr>
        </p:nvSpPr>
        <p:spPr>
          <a:xfrm>
            <a:off x="890588" y="3478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3</a:t>
            </a:r>
            <a:endParaRPr lang="ru-RU" dirty="0"/>
          </a:p>
        </p:txBody>
      </p:sp>
      <p:sp>
        <p:nvSpPr>
          <p:cNvPr id="10" name="Прямоугольник 9"/>
          <p:cNvSpPr/>
          <p:nvPr userDrawn="1"/>
        </p:nvSpPr>
        <p:spPr>
          <a:xfrm>
            <a:off x="496662" y="4753734"/>
            <a:ext cx="144000" cy="607571"/>
          </a:xfrm>
          <a:prstGeom prst="rect">
            <a:avLst/>
          </a:prstGeom>
          <a:gradFill flip="none" rotWithShape="1">
            <a:gsLst>
              <a:gs pos="41000">
                <a:srgbClr val="185FEC">
                  <a:alpha val="50000"/>
                </a:srgbClr>
              </a:gs>
              <a:gs pos="0">
                <a:srgbClr val="CB2461">
                  <a:alpha val="50000"/>
                </a:srgbClr>
              </a:gs>
              <a:gs pos="100000">
                <a:srgbClr val="010B20">
                  <a:alpha val="5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21" hasCustomPrompt="1"/>
          </p:nvPr>
        </p:nvSpPr>
        <p:spPr>
          <a:xfrm>
            <a:off x="890588" y="46847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строки, не главную информация можно выбрать </a:t>
            </a:r>
            <a:r>
              <a:rPr lang="en-US" dirty="0"/>
              <a:t>Regular</a:t>
            </a:r>
            <a:r>
              <a:rPr lang="ru-RU" dirty="0"/>
              <a:t> 4</a:t>
            </a:r>
            <a:endParaRPr lang="ru-RU" dirty="0"/>
          </a:p>
        </p:txBody>
      </p:sp>
    </p:spTree>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
        <p:nvSpPr>
          <p:cNvPr id="12" name="Овал 11"/>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Tree>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8">
    <p:spTree>
      <p:nvGrpSpPr>
        <p:cNvPr id="1" name=""/>
        <p:cNvGrpSpPr/>
        <p:nvPr/>
      </p:nvGrpSpPr>
      <p:grpSpPr>
        <a:xfrm>
          <a:off x="0" y="0"/>
          <a:ext cx="0" cy="0"/>
          <a:chOff x="0" y="0"/>
          <a:chExt cx="0" cy="0"/>
        </a:xfrm>
      </p:grpSpPr>
      <p:sp>
        <p:nvSpPr>
          <p:cNvPr id="8" name="Rectangle 7"/>
          <p:cNvSpPr/>
          <p:nvPr userDrawn="1"/>
        </p:nvSpPr>
        <p:spPr>
          <a:xfrm>
            <a:off x="0" y="-23495"/>
            <a:ext cx="12179935" cy="6866255"/>
          </a:xfrm>
          <a:prstGeom prst="rect">
            <a:avLst/>
          </a:prstGeom>
          <a:gradFill>
            <a:gsLst>
              <a:gs pos="100000">
                <a:srgbClr val="002060"/>
              </a:gs>
              <a:gs pos="79000">
                <a:srgbClr val="16229A"/>
              </a:gs>
              <a:gs pos="20000">
                <a:schemeClr val="accent4">
                  <a:lumMod val="60000"/>
                  <a:lumOff val="40000"/>
                </a:schemeClr>
              </a:gs>
              <a:gs pos="20000">
                <a:srgbClr val="7658AE">
                  <a:alpha val="100000"/>
                </a:srgbClr>
              </a:gs>
              <a:gs pos="51000">
                <a:srgbClr val="276DED"/>
              </a:gs>
              <a:gs pos="33000">
                <a:srgbClr val="00B0F0"/>
              </a:gs>
              <a:gs pos="0">
                <a:srgbClr val="EB006B"/>
              </a:gs>
            </a:gsLst>
            <a:lin ang="8100000" scaled="0"/>
          </a:gradFill>
          <a:ln>
            <a:solidFill>
              <a:srgbClr val="E2E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Текст 20"/>
          <p:cNvSpPr>
            <a:spLocks noGrp="1"/>
          </p:cNvSpPr>
          <p:nvPr>
            <p:ph type="body" sz="quarter" idx="16" hasCustomPrompt="1"/>
          </p:nvPr>
        </p:nvSpPr>
        <p:spPr>
          <a:xfrm>
            <a:off x="878523" y="295624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4</a:t>
            </a:r>
            <a:endParaRPr lang="ru-RU" dirty="0"/>
          </a:p>
        </p:txBody>
      </p:sp>
      <p:sp>
        <p:nvSpPr>
          <p:cNvPr id="2" name="Заголовок 1"/>
          <p:cNvSpPr>
            <a:spLocks noGrp="1"/>
          </p:cNvSpPr>
          <p:nvPr>
            <p:ph type="title"/>
          </p:nvPr>
        </p:nvSpPr>
        <p:spPr>
          <a:xfrm>
            <a:off x="517358" y="348193"/>
            <a:ext cx="10074595" cy="390078"/>
          </a:xfrm>
          <a:noFill/>
        </p:spPr>
        <p:txBody>
          <a:bodyPr lIns="0" tIns="0" rIns="0" bIns="0">
            <a:noAutofit/>
          </a:bodyPr>
          <a:lstStyle>
            <a:lvl1pPr>
              <a:defRPr sz="2800" b="1" i="0">
                <a:solidFill>
                  <a:schemeClr val="accent5"/>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4" name="Прямоугольник 3"/>
          <p:cNvSpPr/>
          <p:nvPr userDrawn="1"/>
        </p:nvSpPr>
        <p:spPr>
          <a:xfrm>
            <a:off x="484597" y="144748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13" hasCustomPrompt="1"/>
          </p:nvPr>
        </p:nvSpPr>
        <p:spPr>
          <a:xfrm>
            <a:off x="878523" y="144748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1</a:t>
            </a:r>
            <a:endParaRPr lang="ru-RU" dirty="0"/>
          </a:p>
        </p:txBody>
      </p:sp>
      <p:sp>
        <p:nvSpPr>
          <p:cNvPr id="7" name="Прямоугольник 6"/>
          <p:cNvSpPr/>
          <p:nvPr userDrawn="1"/>
        </p:nvSpPr>
        <p:spPr>
          <a:xfrm>
            <a:off x="484597" y="220948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Текст 20"/>
          <p:cNvSpPr>
            <a:spLocks noGrp="1"/>
          </p:cNvSpPr>
          <p:nvPr>
            <p:ph type="body" sz="quarter" idx="14" hasCustomPrompt="1"/>
          </p:nvPr>
        </p:nvSpPr>
        <p:spPr>
          <a:xfrm>
            <a:off x="878523" y="220948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2</a:t>
            </a:r>
            <a:endParaRPr lang="ru-RU" dirty="0"/>
          </a:p>
        </p:txBody>
      </p:sp>
      <p:sp>
        <p:nvSpPr>
          <p:cNvPr id="10" name="Прямоугольник 9"/>
          <p:cNvSpPr/>
          <p:nvPr userDrawn="1"/>
        </p:nvSpPr>
        <p:spPr>
          <a:xfrm>
            <a:off x="484597" y="295624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userDrawn="1"/>
        </p:nvSpPr>
        <p:spPr>
          <a:xfrm>
            <a:off x="484597" y="3687764"/>
            <a:ext cx="144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7" hasCustomPrompt="1"/>
          </p:nvPr>
        </p:nvSpPr>
        <p:spPr>
          <a:xfrm>
            <a:off x="872173" y="3687764"/>
            <a:ext cx="10434637" cy="576781"/>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одну строку</a:t>
            </a:r>
            <a:r>
              <a:rPr lang="en-US" dirty="0"/>
              <a:t> </a:t>
            </a:r>
            <a:r>
              <a:rPr lang="ru-RU" dirty="0"/>
              <a:t>5</a:t>
            </a:r>
            <a:endParaRPr lang="ru-RU" dirty="0"/>
          </a:p>
        </p:txBody>
      </p:sp>
      <p:pic>
        <p:nvPicPr>
          <p:cNvPr id="3" name="Picture 2"/>
          <p:cNvPicPr>
            <a:picLocks noChangeAspect="1"/>
          </p:cNvPicPr>
          <p:nvPr userDrawn="1"/>
        </p:nvPicPr>
        <p:blipFill>
          <a:blip/>
          <a:stretch>
            <a:fillRect/>
          </a:stretch>
        </p:blipFill>
        <p:spPr>
          <a:xfrm>
            <a:off x="9709150" y="-24130"/>
            <a:ext cx="2489835" cy="761365"/>
          </a:xfrm>
          <a:prstGeom prst="rect">
            <a:avLst/>
          </a:prstGeom>
        </p:spPr>
      </p:pic>
    </p:spTree>
  </p:cSld>
  <p:clrMapOvr>
    <a:masterClrMapping/>
  </p:clrMapOvr>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9">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Прямоугольник 2"/>
          <p:cNvSpPr/>
          <p:nvPr userDrawn="1"/>
        </p:nvSpPr>
        <p:spPr>
          <a:xfrm>
            <a:off x="496662" y="1128374"/>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Текст 20"/>
          <p:cNvSpPr>
            <a:spLocks noGrp="1"/>
          </p:cNvSpPr>
          <p:nvPr>
            <p:ph type="body" sz="quarter" idx="13" hasCustomPrompt="1"/>
          </p:nvPr>
        </p:nvSpPr>
        <p:spPr>
          <a:xfrm>
            <a:off x="890588" y="1065214"/>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1. </a:t>
            </a:r>
            <a:endParaRPr lang="ru-RU" dirty="0"/>
          </a:p>
        </p:txBody>
      </p:sp>
      <p:sp>
        <p:nvSpPr>
          <p:cNvPr id="12" name="Прямоугольник 11"/>
          <p:cNvSpPr/>
          <p:nvPr userDrawn="1"/>
        </p:nvSpPr>
        <p:spPr>
          <a:xfrm>
            <a:off x="496662" y="241081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Текст 20"/>
          <p:cNvSpPr>
            <a:spLocks noGrp="1"/>
          </p:cNvSpPr>
          <p:nvPr>
            <p:ph type="body" sz="quarter" idx="14" hasCustomPrompt="1"/>
          </p:nvPr>
        </p:nvSpPr>
        <p:spPr>
          <a:xfrm>
            <a:off x="890588" y="234765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2. </a:t>
            </a:r>
            <a:endParaRPr lang="ru-RU" dirty="0"/>
          </a:p>
        </p:txBody>
      </p:sp>
      <p:sp>
        <p:nvSpPr>
          <p:cNvPr id="14" name="Прямоугольник 13"/>
          <p:cNvSpPr/>
          <p:nvPr userDrawn="1"/>
        </p:nvSpPr>
        <p:spPr>
          <a:xfrm>
            <a:off x="496662" y="3722747"/>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Текст 20"/>
          <p:cNvSpPr>
            <a:spLocks noGrp="1"/>
          </p:cNvSpPr>
          <p:nvPr>
            <p:ph type="body" sz="quarter" idx="15" hasCustomPrompt="1"/>
          </p:nvPr>
        </p:nvSpPr>
        <p:spPr>
          <a:xfrm>
            <a:off x="890588" y="3659587"/>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3. </a:t>
            </a:r>
            <a:endParaRPr lang="ru-RU" dirty="0"/>
          </a:p>
        </p:txBody>
      </p:sp>
      <p:sp>
        <p:nvSpPr>
          <p:cNvPr id="16" name="Прямоугольник 15"/>
          <p:cNvSpPr/>
          <p:nvPr userDrawn="1"/>
        </p:nvSpPr>
        <p:spPr>
          <a:xfrm>
            <a:off x="496662" y="5034682"/>
            <a:ext cx="144000" cy="1004885"/>
          </a:xfrm>
          <a:prstGeom prst="rect">
            <a:avLst/>
          </a:prstGeom>
          <a:gradFill>
            <a:gsLst>
              <a:gs pos="0">
                <a:srgbClr val="185FEC"/>
              </a:gs>
              <a:gs pos="59000">
                <a:srgbClr val="1190D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Текст 20"/>
          <p:cNvSpPr>
            <a:spLocks noGrp="1"/>
          </p:cNvSpPr>
          <p:nvPr>
            <p:ph type="body" sz="quarter" idx="16" hasCustomPrompt="1"/>
          </p:nvPr>
        </p:nvSpPr>
        <p:spPr>
          <a:xfrm>
            <a:off x="890588" y="4971522"/>
            <a:ext cx="10434637" cy="1004886"/>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в две или три строки. Крупные базовые пункты в две или три строки, не главную информация можно выбрать </a:t>
            </a:r>
            <a:r>
              <a:rPr lang="en-US" dirty="0"/>
              <a:t>Regular</a:t>
            </a:r>
            <a:r>
              <a:rPr lang="ru-RU" dirty="0"/>
              <a:t> 4. </a:t>
            </a:r>
            <a:endParaRPr lang="ru-RU" dirty="0"/>
          </a:p>
        </p:txBody>
      </p:sp>
    </p:spTree>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20">
    <p:spTree>
      <p:nvGrpSpPr>
        <p:cNvPr id="1" name=""/>
        <p:cNvGrpSpPr/>
        <p:nvPr/>
      </p:nvGrpSpPr>
      <p:grpSpPr>
        <a:xfrm>
          <a:off x="0" y="0"/>
          <a:ext cx="0" cy="0"/>
          <a:chOff x="0" y="0"/>
          <a:chExt cx="0" cy="0"/>
        </a:xfrm>
      </p:grpSpPr>
      <p:sp>
        <p:nvSpPr>
          <p:cNvPr id="4" name="Овал 3"/>
          <p:cNvSpPr/>
          <p:nvPr userDrawn="1"/>
        </p:nvSpPr>
        <p:spPr>
          <a:xfrm>
            <a:off x="10369973" y="2564113"/>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890588" y="1065213"/>
            <a:ext cx="10434637" cy="5444593"/>
          </a:xfrm>
        </p:spPr>
        <p:txBody>
          <a:bodyPr lIns="0" tIns="0" rIns="0" bIns="0">
            <a:normAutofit/>
          </a:bodyPr>
          <a:lstStyle>
            <a:lvl1pPr marL="0" indent="0">
              <a:lnSpc>
                <a:spcPct val="100000"/>
              </a:lnSpc>
              <a:buFontTx/>
              <a:buNone/>
              <a:defRPr sz="2400" b="1" i="0">
                <a:latin typeface="Gilroy" pitchFamily="2" charset="0"/>
              </a:defRPr>
            </a:lvl1pPr>
          </a:lstStyle>
          <a:p>
            <a:pPr lvl="0"/>
            <a:r>
              <a:rPr lang="ru-RU" dirty="0"/>
              <a:t>Крупные базовые пункты свободного заполнения, не главную информация можно выбрать </a:t>
            </a:r>
            <a:r>
              <a:rPr lang="en-US" dirty="0"/>
              <a:t>Regular</a:t>
            </a:r>
            <a:r>
              <a:rPr lang="ru-RU" dirty="0"/>
              <a:t>, требуется настройки </a:t>
            </a:r>
            <a:r>
              <a:rPr lang="ru-RU" dirty="0" err="1"/>
              <a:t>отбивочного</a:t>
            </a:r>
            <a:r>
              <a:rPr lang="ru-RU" dirty="0"/>
              <a:t> столбца (регулировка Формат фигуры — Размер — Высота)</a:t>
            </a:r>
            <a:endParaRPr lang="ru-RU" dirty="0"/>
          </a:p>
        </p:txBody>
      </p:sp>
    </p:spTree>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7"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21" name="Текст 20"/>
          <p:cNvSpPr>
            <a:spLocks noGrp="1"/>
          </p:cNvSpPr>
          <p:nvPr>
            <p:ph type="body" sz="quarter" idx="13" hasCustomPrompt="1"/>
          </p:nvPr>
        </p:nvSpPr>
        <p:spPr>
          <a:xfrm>
            <a:off x="479426" y="1065213"/>
            <a:ext cx="10845800" cy="1202090"/>
          </a:xfrm>
        </p:spPr>
        <p:txBody>
          <a:bodyPr lIns="0" tIns="0" rIns="0" bIns="0">
            <a:normAutofit/>
          </a:bodyPr>
          <a:lstStyle>
            <a:lvl1pPr marL="0" indent="0">
              <a:lnSpc>
                <a:spcPct val="100000"/>
              </a:lnSpc>
              <a:buFontTx/>
              <a:buNone/>
              <a:defRPr sz="3200" b="1" i="0">
                <a:latin typeface="Gilroy" pitchFamily="2" charset="0"/>
              </a:defRPr>
            </a:lvl1pPr>
          </a:lstStyle>
          <a:p>
            <a:pPr lvl="0"/>
            <a:r>
              <a:rPr lang="ru-RU" dirty="0"/>
              <a:t>Крупный пункт с важной информацией, рассчитан на две строки</a:t>
            </a:r>
            <a:endParaRPr lang="ru-RU" dirty="0"/>
          </a:p>
        </p:txBody>
      </p:sp>
      <p:sp>
        <p:nvSpPr>
          <p:cNvPr id="5" name="Овал 4"/>
          <p:cNvSpPr/>
          <p:nvPr userDrawn="1"/>
        </p:nvSpPr>
        <p:spPr>
          <a:xfrm>
            <a:off x="9027311" y="5353753"/>
            <a:ext cx="1156054" cy="1156054"/>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Текст 20"/>
          <p:cNvSpPr>
            <a:spLocks noGrp="1"/>
          </p:cNvSpPr>
          <p:nvPr>
            <p:ph type="body" sz="quarter" idx="14" hasCustomPrompt="1"/>
          </p:nvPr>
        </p:nvSpPr>
        <p:spPr>
          <a:xfrm>
            <a:off x="479426" y="2276176"/>
            <a:ext cx="10845800" cy="1152824"/>
          </a:xfrm>
        </p:spPr>
        <p:txBody>
          <a:bodyPr lIns="0" tIns="0" rIns="0" bIns="0">
            <a:normAutofit/>
          </a:bodyPr>
          <a:lstStyle>
            <a:lvl1pPr marL="0" indent="0">
              <a:lnSpc>
                <a:spcPct val="100000"/>
              </a:lnSpc>
              <a:buFontTx/>
              <a:buNone/>
              <a:defRPr sz="3200" b="1" i="0">
                <a:solidFill>
                  <a:srgbClr val="1190D2"/>
                </a:solidFill>
                <a:latin typeface="Gilroy" pitchFamily="2" charset="0"/>
              </a:defRPr>
            </a:lvl1pPr>
          </a:lstStyle>
          <a:p>
            <a:pPr lvl="0"/>
            <a:r>
              <a:rPr lang="ru-RU" dirty="0"/>
              <a:t>Не большое пояснение</a:t>
            </a:r>
            <a:endParaRPr lang="ru-RU" dirty="0"/>
          </a:p>
        </p:txBody>
      </p:sp>
      <p:sp>
        <p:nvSpPr>
          <p:cNvPr id="12" name="Текст 20"/>
          <p:cNvSpPr>
            <a:spLocks noGrp="1"/>
          </p:cNvSpPr>
          <p:nvPr>
            <p:ph type="body" sz="quarter" idx="20" hasCustomPrompt="1"/>
          </p:nvPr>
        </p:nvSpPr>
        <p:spPr>
          <a:xfrm>
            <a:off x="890588" y="3465857"/>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5" name="Текст 20"/>
          <p:cNvSpPr>
            <a:spLocks noGrp="1"/>
          </p:cNvSpPr>
          <p:nvPr>
            <p:ph type="body" sz="quarter" idx="21" hasCustomPrompt="1"/>
          </p:nvPr>
        </p:nvSpPr>
        <p:spPr>
          <a:xfrm>
            <a:off x="890588" y="4318472"/>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
        <p:nvSpPr>
          <p:cNvPr id="16" name="Текст 20"/>
          <p:cNvSpPr>
            <a:spLocks noGrp="1"/>
          </p:cNvSpPr>
          <p:nvPr>
            <p:ph type="body" sz="quarter" idx="22" hasCustomPrompt="1"/>
          </p:nvPr>
        </p:nvSpPr>
        <p:spPr>
          <a:xfrm>
            <a:off x="890588" y="5158731"/>
            <a:ext cx="7553359" cy="828000"/>
          </a:xfrm>
        </p:spPr>
        <p:txBody>
          <a:bodyPr lIns="0" tIns="0" rIns="0" bIns="0">
            <a:normAutofit/>
          </a:bodyPr>
          <a:lstStyle>
            <a:lvl1pPr marL="0" indent="0">
              <a:lnSpc>
                <a:spcPct val="100000"/>
              </a:lnSpc>
              <a:buFontTx/>
              <a:buNone/>
              <a:defRPr sz="2000" b="0" i="0">
                <a:latin typeface="Gilroy" pitchFamily="2" charset="0"/>
              </a:defRPr>
            </a:lvl1pPr>
          </a:lstStyle>
          <a:p>
            <a:pPr lvl="0"/>
            <a:r>
              <a:rPr lang="ru-RU" dirty="0"/>
              <a:t>Пункты в две строки, небольшое пояснение для главной </a:t>
            </a:r>
            <a:r>
              <a:rPr lang="ru-RU" dirty="0" err="1"/>
              <a:t>информацмм</a:t>
            </a:r>
            <a:endParaRPr lang="ru-RU" dirty="0"/>
          </a:p>
        </p:txBody>
      </p:sp>
    </p:spTree>
  </p:cSld>
  <p:clrMapOvr>
    <a:masterClrMapping/>
  </p:clrMapOvr>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2">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21" name="Текст 20"/>
          <p:cNvSpPr>
            <a:spLocks noGrp="1"/>
          </p:cNvSpPr>
          <p:nvPr>
            <p:ph type="body" sz="quarter" idx="13" hasCustomPrompt="1"/>
          </p:nvPr>
        </p:nvSpPr>
        <p:spPr>
          <a:xfrm>
            <a:off x="779376"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Короткие пункты</a:t>
            </a:r>
            <a:endParaRPr lang="ru-RU" dirty="0"/>
          </a:p>
        </p:txBody>
      </p:sp>
      <p:sp>
        <p:nvSpPr>
          <p:cNvPr id="15" name="Текст 20"/>
          <p:cNvSpPr>
            <a:spLocks noGrp="1"/>
          </p:cNvSpPr>
          <p:nvPr>
            <p:ph type="body" sz="quarter" idx="14" hasCustomPrompt="1"/>
          </p:nvPr>
        </p:nvSpPr>
        <p:spPr>
          <a:xfrm>
            <a:off x="3078923"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Не главное: выбрать </a:t>
            </a:r>
            <a:r>
              <a:rPr lang="en-US" dirty="0"/>
              <a:t>Regular</a:t>
            </a:r>
            <a:endParaRPr lang="ru-RU" dirty="0"/>
          </a:p>
        </p:txBody>
      </p:sp>
      <p:sp>
        <p:nvSpPr>
          <p:cNvPr id="16" name="Текст 20"/>
          <p:cNvSpPr>
            <a:spLocks noGrp="1"/>
          </p:cNvSpPr>
          <p:nvPr>
            <p:ph type="body" sz="quarter" idx="15" hasCustomPrompt="1"/>
          </p:nvPr>
        </p:nvSpPr>
        <p:spPr>
          <a:xfrm>
            <a:off x="5378470"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Настроить высоту столбца</a:t>
            </a:r>
            <a:endParaRPr lang="ru-RU" dirty="0"/>
          </a:p>
        </p:txBody>
      </p:sp>
      <p:sp>
        <p:nvSpPr>
          <p:cNvPr id="19" name="Текст 20"/>
          <p:cNvSpPr>
            <a:spLocks noGrp="1"/>
          </p:cNvSpPr>
          <p:nvPr>
            <p:ph type="body" sz="quarter" idx="16" hasCustomPrompt="1"/>
          </p:nvPr>
        </p:nvSpPr>
        <p:spPr>
          <a:xfrm>
            <a:off x="7678017" y="2373319"/>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По высоте текста</a:t>
            </a:r>
            <a:endParaRPr lang="ru-RU" dirty="0"/>
          </a:p>
        </p:txBody>
      </p:sp>
      <p:sp>
        <p:nvSpPr>
          <p:cNvPr id="20" name="Текст 20"/>
          <p:cNvSpPr>
            <a:spLocks noGrp="1"/>
          </p:cNvSpPr>
          <p:nvPr>
            <p:ph type="body" sz="quarter" idx="17" hasCustomPrompt="1"/>
          </p:nvPr>
        </p:nvSpPr>
        <p:spPr>
          <a:xfrm>
            <a:off x="9977565" y="2388138"/>
            <a:ext cx="1803185" cy="4136487"/>
          </a:xfrm>
        </p:spPr>
        <p:txBody>
          <a:bodyPr lIns="0" tIns="0" rIns="0" bIns="0">
            <a:normAutofit/>
          </a:bodyPr>
          <a:lstStyle>
            <a:lvl1pPr marL="0" indent="0">
              <a:lnSpc>
                <a:spcPct val="100000"/>
              </a:lnSpc>
              <a:buFontTx/>
              <a:buNone/>
              <a:defRPr sz="2400" b="1" i="0">
                <a:solidFill>
                  <a:schemeClr val="tx1"/>
                </a:solidFill>
                <a:latin typeface="Gilroy" pitchFamily="2" charset="0"/>
              </a:defRPr>
            </a:lvl1pPr>
          </a:lstStyle>
          <a:p>
            <a:pPr lvl="0"/>
            <a:r>
              <a:rPr lang="ru-RU" dirty="0"/>
              <a:t>В формате фигуры</a:t>
            </a:r>
            <a:endParaRPr lang="ru-RU" dirty="0"/>
          </a:p>
        </p:txBody>
      </p:sp>
      <p:sp>
        <p:nvSpPr>
          <p:cNvPr id="22" name="Полилиния 21"/>
          <p:cNvSpPr/>
          <p:nvPr userDrawn="1"/>
        </p:nvSpPr>
        <p:spPr>
          <a:xfrm>
            <a:off x="9979928" y="1045994"/>
            <a:ext cx="2108833" cy="1222798"/>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21622"/>
                </a:srgbClr>
              </a:gs>
              <a:gs pos="100000">
                <a:srgbClr val="EBB5CA"/>
              </a:gs>
            </a:gsLst>
            <a:lin ang="10800000" scaled="1"/>
          </a:gradFill>
          <a:ln w="6243" cap="flat">
            <a:noFill/>
            <a:prstDash val="solid"/>
            <a:miter/>
          </a:ln>
          <a:effectLst>
            <a:softEdge rad="214827"/>
          </a:effectLst>
        </p:spPr>
        <p:txBody>
          <a:bodyPr rtlCol="0" anchor="ctr"/>
          <a:lstStyle/>
          <a:p>
            <a:endParaRPr lang="ru-RU"/>
          </a:p>
        </p:txBody>
      </p:sp>
      <p:sp>
        <p:nvSpPr>
          <p:cNvPr id="25" name="Полилиния 24"/>
          <p:cNvSpPr/>
          <p:nvPr userDrawn="1"/>
        </p:nvSpPr>
        <p:spPr>
          <a:xfrm>
            <a:off x="3152761" y="4071480"/>
            <a:ext cx="4188812" cy="242886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rgbClr val="185ED8">
                  <a:alpha val="5000"/>
                </a:srgbClr>
              </a:gs>
              <a:gs pos="100000">
                <a:srgbClr val="EBB5CA">
                  <a:alpha val="30000"/>
                </a:srgbClr>
              </a:gs>
            </a:gsLst>
            <a:lin ang="10800000" scaled="1"/>
          </a:gradFill>
          <a:ln w="6243" cap="flat">
            <a:noFill/>
            <a:prstDash val="solid"/>
            <a:miter/>
          </a:ln>
          <a:effectLst>
            <a:softEdge rad="321815"/>
          </a:effectLst>
        </p:spPr>
        <p:txBody>
          <a:bodyPr rtlCol="0" anchor="ctr"/>
          <a:lstStyle/>
          <a:p>
            <a:endParaRPr lang="ru-RU"/>
          </a:p>
        </p:txBody>
      </p:sp>
      <p:sp>
        <p:nvSpPr>
          <p:cNvPr id="26" name="Рисунок 12"/>
          <p:cNvSpPr/>
          <p:nvPr userDrawn="1"/>
        </p:nvSpPr>
        <p:spPr>
          <a:xfrm>
            <a:off x="496662" y="5710146"/>
            <a:ext cx="4402112" cy="1151999"/>
          </a:xfrm>
          <a:custGeom>
            <a:avLst/>
            <a:gdLst>
              <a:gd name="connsiteX0" fmla="*/ 1000948 w 1752600"/>
              <a:gd name="connsiteY0" fmla="*/ 32795 h 458642"/>
              <a:gd name="connsiteX1" fmla="*/ 750848 w 1752600"/>
              <a:gd name="connsiteY1" fmla="*/ 32795 h 458642"/>
              <a:gd name="connsiteX2" fmla="*/ -23 w 1752600"/>
              <a:gd name="connsiteY2" fmla="*/ 458551 h 458642"/>
              <a:gd name="connsiteX3" fmla="*/ 1752577 w 1752600"/>
              <a:gd name="connsiteY3" fmla="*/ 458551 h 458642"/>
            </a:gdLst>
            <a:ahLst/>
            <a:cxnLst>
              <a:cxn ang="0">
                <a:pos x="connsiteX0" y="connsiteY0"/>
              </a:cxn>
              <a:cxn ang="0">
                <a:pos x="connsiteX1" y="connsiteY1"/>
              </a:cxn>
              <a:cxn ang="0">
                <a:pos x="connsiteX2" y="connsiteY2"/>
              </a:cxn>
              <a:cxn ang="0">
                <a:pos x="connsiteX3" y="connsiteY3"/>
              </a:cxn>
            </a:cxnLst>
            <a:rect l="l" t="t" r="r" b="b"/>
            <a:pathLst>
              <a:path w="1752600" h="458642">
                <a:moveTo>
                  <a:pt x="1000948" y="32795"/>
                </a:moveTo>
                <a:cubicBezTo>
                  <a:pt x="923525" y="-11054"/>
                  <a:pt x="828271" y="-11054"/>
                  <a:pt x="750848" y="32795"/>
                </a:cubicBezTo>
                <a:lnTo>
                  <a:pt x="-23" y="458551"/>
                </a:lnTo>
                <a:lnTo>
                  <a:pt x="1752577" y="458551"/>
                </a:lnTo>
                <a:close/>
              </a:path>
            </a:pathLst>
          </a:custGeom>
          <a:gradFill>
            <a:gsLst>
              <a:gs pos="0">
                <a:srgbClr val="185ED8">
                  <a:alpha val="10000"/>
                </a:srgbClr>
              </a:gs>
              <a:gs pos="100000">
                <a:srgbClr val="EBB5CA">
                  <a:alpha val="38000"/>
                </a:srgbClr>
              </a:gs>
            </a:gsLst>
            <a:lin ang="10800000" scaled="1"/>
          </a:gradFill>
          <a:ln w="9474" cap="flat">
            <a:no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3">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 оформления таблиц цвет 1</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Tree>
  </p:cSld>
  <p:clrMapOvr>
    <a:masterClrMapping/>
  </p:clrMapOvr>
  <p:hf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24">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 оформления таблиц цвет 2</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3" name="Скругленный прямоугольник 2"/>
          <p:cNvSpPr/>
          <p:nvPr userDrawn="1"/>
        </p:nvSpPr>
        <p:spPr>
          <a:xfrm>
            <a:off x="479425" y="1062807"/>
            <a:ext cx="11422330" cy="5184000"/>
          </a:xfrm>
          <a:prstGeom prst="roundRect">
            <a:avLst>
              <a:gd name="adj" fmla="val 3949"/>
            </a:avLst>
          </a:prstGeom>
          <a:no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4"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25">
    <p:spTree>
      <p:nvGrpSpPr>
        <p:cNvPr id="1" name=""/>
        <p:cNvGrpSpPr/>
        <p:nvPr/>
      </p:nvGrpSpPr>
      <p:grpSpPr>
        <a:xfrm>
          <a:off x="0" y="0"/>
          <a:ext cx="0" cy="0"/>
          <a:chOff x="0" y="0"/>
          <a:chExt cx="0" cy="0"/>
        </a:xfrm>
      </p:grpSpPr>
      <p:sp>
        <p:nvSpPr>
          <p:cNvPr id="18"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grpSp>
        <p:nvGrpSpPr>
          <p:cNvPr id="4" name="Группа 3"/>
          <p:cNvGrpSpPr/>
          <p:nvPr userDrawn="1"/>
        </p:nvGrpSpPr>
        <p:grpSpPr>
          <a:xfrm rot="10800000">
            <a:off x="5012868" y="980930"/>
            <a:ext cx="1380565" cy="5528877"/>
            <a:chOff x="2779055" y="1209092"/>
            <a:chExt cx="1454196" cy="5057741"/>
          </a:xfrm>
        </p:grpSpPr>
        <p:sp>
          <p:nvSpPr>
            <p:cNvPr id="5" name="Прямоугольник 4"/>
            <p:cNvSpPr/>
            <p:nvPr/>
          </p:nvSpPr>
          <p:spPr>
            <a:xfrm>
              <a:off x="2970546" y="1574975"/>
              <a:ext cx="1262705" cy="4399518"/>
            </a:xfrm>
            <a:prstGeom prst="rect">
              <a:avLst/>
            </a:prstGeom>
            <a:gradFill flip="none" rotWithShape="1">
              <a:gsLst>
                <a:gs pos="0">
                  <a:schemeClr val="bg1">
                    <a:alpha val="0"/>
                  </a:schemeClr>
                </a:gs>
                <a:gs pos="100000">
                  <a:srgbClr val="063081"/>
                </a:gs>
              </a:gsLst>
              <a:lin ang="10800000" scaled="1"/>
              <a:tileRect/>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Прямоугольник 6"/>
            <p:cNvSpPr/>
            <p:nvPr/>
          </p:nvSpPr>
          <p:spPr>
            <a:xfrm>
              <a:off x="2779055" y="1209092"/>
              <a:ext cx="645464" cy="5057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10" name="Скругленный прямоугольник 9"/>
          <p:cNvSpPr/>
          <p:nvPr userDrawn="1"/>
        </p:nvSpPr>
        <p:spPr>
          <a:xfrm>
            <a:off x="6132513" y="1052513"/>
            <a:ext cx="5759450" cy="4960522"/>
          </a:xfrm>
          <a:prstGeom prst="roundRect">
            <a:avLst>
              <a:gd name="adj" fmla="val 3949"/>
            </a:avLst>
          </a:prstGeom>
          <a:solidFill>
            <a:schemeClr val="bg1"/>
          </a:solidFill>
          <a:ln w="12700" cap="flat">
            <a:solidFill>
              <a:srgbClr val="EB006B"/>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13" name="Текст 3"/>
          <p:cNvSpPr>
            <a:spLocks noGrp="1"/>
          </p:cNvSpPr>
          <p:nvPr>
            <p:ph type="body" sz="quarter" idx="22" hasCustomPrompt="1"/>
          </p:nvPr>
        </p:nvSpPr>
        <p:spPr>
          <a:xfrm>
            <a:off x="495300" y="1052513"/>
            <a:ext cx="4916488" cy="5476623"/>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a:t>
            </a:r>
            <a:endParaRPr lang="ru-RU" dirty="0"/>
          </a:p>
        </p:txBody>
      </p:sp>
      <p:sp>
        <p:nvSpPr>
          <p:cNvPr id="14" name="Текст 3"/>
          <p:cNvSpPr>
            <a:spLocks noGrp="1"/>
          </p:cNvSpPr>
          <p:nvPr>
            <p:ph type="body" sz="quarter" idx="23" hasCustomPrompt="1"/>
          </p:nvPr>
        </p:nvSpPr>
        <p:spPr>
          <a:xfrm>
            <a:off x="6563500" y="1606378"/>
            <a:ext cx="4753788" cy="4026587"/>
          </a:xfrm>
        </p:spPr>
        <p:txBody>
          <a:bodyPr lIns="0" tIns="0" rIns="0" bIns="0">
            <a:normAutofit/>
          </a:bodyPr>
          <a:lstStyle>
            <a:lvl1pPr indent="-336550">
              <a:lnSpc>
                <a:spcPct val="100000"/>
              </a:lnSpc>
              <a:buClr>
                <a:srgbClr val="1190D2"/>
              </a:buClr>
              <a:buSzPct val="140000"/>
              <a:defRPr sz="2000" b="0" i="0">
                <a:solidFill>
                  <a:srgbClr val="1190D2"/>
                </a:solidFill>
                <a:latin typeface="Gilroy" pitchFamily="2" charset="0"/>
              </a:defRPr>
            </a:lvl1pPr>
          </a:lstStyle>
          <a:p>
            <a:pPr lvl="0"/>
            <a:r>
              <a:rPr lang="ru-RU" dirty="0"/>
              <a:t>Дополнительные буллиты</a:t>
            </a:r>
            <a:endParaRPr lang="ru-RU" dirty="0"/>
          </a:p>
        </p:txBody>
      </p:sp>
      <p:sp>
        <p:nvSpPr>
          <p:cNvPr id="17" name="Овал 16"/>
          <p:cNvSpPr/>
          <p:nvPr userDrawn="1"/>
        </p:nvSpPr>
        <p:spPr>
          <a:xfrm>
            <a:off x="179867" y="4933361"/>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буллиты графика">
    <p:spTree>
      <p:nvGrpSpPr>
        <p:cNvPr id="1" name=""/>
        <p:cNvGrpSpPr/>
        <p:nvPr/>
      </p:nvGrpSpPr>
      <p:grpSpPr>
        <a:xfrm>
          <a:off x="0" y="0"/>
          <a:ext cx="0" cy="0"/>
          <a:chOff x="0" y="0"/>
          <a:chExt cx="0" cy="0"/>
        </a:xfrm>
      </p:grpSpPr>
      <p:sp>
        <p:nvSpPr>
          <p:cNvPr id="3" name="Овал 2"/>
          <p:cNvSpPr/>
          <p:nvPr userDrawn="1"/>
        </p:nvSpPr>
        <p:spPr>
          <a:xfrm>
            <a:off x="517358" y="4478249"/>
            <a:ext cx="2379751" cy="2379751"/>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4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Tree>
  </p:cSld>
  <p:clrMapOvr>
    <a:masterClrMapping/>
  </p:clrMapOvr>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26">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4" name="Скругленный прямоугольник 3"/>
          <p:cNvSpPr/>
          <p:nvPr userDrawn="1"/>
        </p:nvSpPr>
        <p:spPr>
          <a:xfrm>
            <a:off x="479425" y="1062807"/>
            <a:ext cx="11422330" cy="5184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616367" y="1196439"/>
            <a:ext cx="5102437" cy="4932000"/>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9" name="Текст 20"/>
          <p:cNvSpPr>
            <a:spLocks noGrp="1"/>
          </p:cNvSpPr>
          <p:nvPr>
            <p:ph type="body" sz="quarter" idx="16" hasCustomPrompt="1"/>
          </p:nvPr>
        </p:nvSpPr>
        <p:spPr>
          <a:xfrm>
            <a:off x="6190590" y="1594195"/>
            <a:ext cx="5140724" cy="691979"/>
          </a:xfrm>
        </p:spPr>
        <p:txBody>
          <a:bodyPr lIns="0" tIns="0" rIns="0" bIns="0">
            <a:normAutofit/>
          </a:bodyPr>
          <a:lstStyle>
            <a:lvl1pPr marL="0" indent="0">
              <a:lnSpc>
                <a:spcPct val="100000"/>
              </a:lnSpc>
              <a:buFontTx/>
              <a:buNone/>
              <a:defRPr sz="2000" b="1" i="0">
                <a:solidFill>
                  <a:srgbClr val="1190D2"/>
                </a:solidFill>
                <a:latin typeface="Gilroy" pitchFamily="2" charset="0"/>
              </a:defRPr>
            </a:lvl1pPr>
          </a:lstStyle>
          <a:p>
            <a:pPr lvl="0"/>
            <a:r>
              <a:rPr lang="ru-RU" dirty="0"/>
              <a:t>Заголовок фото</a:t>
            </a:r>
            <a:endParaRPr lang="ru-RU" dirty="0"/>
          </a:p>
        </p:txBody>
      </p:sp>
      <p:sp>
        <p:nvSpPr>
          <p:cNvPr id="10" name="Текст 20"/>
          <p:cNvSpPr>
            <a:spLocks noGrp="1"/>
          </p:cNvSpPr>
          <p:nvPr>
            <p:ph type="body" sz="quarter" idx="17" hasCustomPrompt="1"/>
          </p:nvPr>
        </p:nvSpPr>
        <p:spPr>
          <a:xfrm>
            <a:off x="6190590" y="2286175"/>
            <a:ext cx="5140724" cy="1142826"/>
          </a:xfrm>
        </p:spPr>
        <p:txBody>
          <a:bodyPr lIns="0" tIns="0" rIns="0" bIns="0">
            <a:normAutofit/>
          </a:bodyPr>
          <a:lstStyle>
            <a:lvl1pPr marL="0" indent="0">
              <a:lnSpc>
                <a:spcPct val="100000"/>
              </a:lnSpc>
              <a:buFontTx/>
              <a:buNone/>
              <a:defRPr sz="1600" b="1" i="0">
                <a:solidFill>
                  <a:schemeClr val="tx1"/>
                </a:solidFill>
                <a:latin typeface="Gilroy" pitchFamily="2" charset="0"/>
              </a:defRPr>
            </a:lvl1pPr>
          </a:lstStyle>
          <a:p>
            <a:pPr lvl="0"/>
            <a:r>
              <a:rPr lang="ru-RU" dirty="0"/>
              <a:t>Описание</a:t>
            </a:r>
            <a:endParaRPr lang="ru-RU" dirty="0"/>
          </a:p>
        </p:txBody>
      </p:sp>
      <p:sp>
        <p:nvSpPr>
          <p:cNvPr id="11" name="Текст 20"/>
          <p:cNvSpPr>
            <a:spLocks noGrp="1"/>
          </p:cNvSpPr>
          <p:nvPr>
            <p:ph type="body" sz="quarter" idx="18" hasCustomPrompt="1"/>
          </p:nvPr>
        </p:nvSpPr>
        <p:spPr>
          <a:xfrm>
            <a:off x="6190590" y="3447710"/>
            <a:ext cx="5140724" cy="2178358"/>
          </a:xfrm>
        </p:spPr>
        <p:txBody>
          <a:bodyPr lIns="0" tIns="0" rIns="0" bIns="0">
            <a:normAutofit/>
          </a:bodyPr>
          <a:lstStyle>
            <a:lvl1pPr marL="0" indent="0">
              <a:lnSpc>
                <a:spcPct val="100000"/>
              </a:lnSpc>
              <a:buFontTx/>
              <a:buNone/>
              <a:defRPr sz="1600" b="0" i="0">
                <a:solidFill>
                  <a:schemeClr val="tx1"/>
                </a:solidFill>
                <a:latin typeface="Gilroy" pitchFamily="2" charset="0"/>
              </a:defRPr>
            </a:lvl1pPr>
          </a:lstStyle>
          <a:p>
            <a:pPr lvl="0"/>
            <a:r>
              <a:rPr lang="ru-RU" dirty="0"/>
              <a:t>Дополнение</a:t>
            </a:r>
            <a:endParaRPr lang="ru-RU" dirty="0"/>
          </a:p>
        </p:txBody>
      </p:sp>
    </p:spTree>
  </p:cSld>
  <p:clrMapOvr>
    <a:masterClrMapping/>
  </p:clrMapOvr>
  <p:hf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27">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Скругленный прямоугольник 2"/>
          <p:cNvSpPr/>
          <p:nvPr userDrawn="1"/>
        </p:nvSpPr>
        <p:spPr>
          <a:xfrm>
            <a:off x="6132513" y="1062807"/>
            <a:ext cx="5769241" cy="5148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8">
    <p:spTree>
      <p:nvGrpSpPr>
        <p:cNvPr id="1" name=""/>
        <p:cNvGrpSpPr/>
        <p:nvPr/>
      </p:nvGrpSpPr>
      <p:grpSpPr>
        <a:xfrm>
          <a:off x="0" y="0"/>
          <a:ext cx="0" cy="0"/>
          <a:chOff x="0" y="0"/>
          <a:chExt cx="0" cy="0"/>
        </a:xfrm>
      </p:grpSpPr>
      <p:sp>
        <p:nvSpPr>
          <p:cNvPr id="9" name="Овал 8"/>
          <p:cNvSpPr/>
          <p:nvPr userDrawn="1"/>
        </p:nvSpPr>
        <p:spPr>
          <a:xfrm>
            <a:off x="10362279" y="916702"/>
            <a:ext cx="1910017" cy="1910017"/>
          </a:xfrm>
          <a:prstGeom prst="ellipse">
            <a:avLst/>
          </a:prstGeom>
          <a:gradFill flip="none" rotWithShape="0">
            <a:gsLst>
              <a:gs pos="0">
                <a:srgbClr val="185ED8">
                  <a:alpha val="21622"/>
                </a:srgbClr>
              </a:gs>
              <a:gs pos="100000">
                <a:srgbClr val="EBB5CA"/>
              </a:gs>
            </a:gsLst>
            <a:lin ang="10800000" scaled="1"/>
            <a:tileRect/>
          </a:gradFill>
          <a:ln>
            <a:noFill/>
          </a:ln>
          <a:effectLst>
            <a:softEdge rad="59589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исунок 15"/>
          <p:cNvSpPr/>
          <p:nvPr userDrawn="1"/>
        </p:nvSpPr>
        <p:spPr>
          <a:xfrm>
            <a:off x="10154342" y="4474130"/>
            <a:ext cx="2053054" cy="2383870"/>
          </a:xfrm>
          <a:custGeom>
            <a:avLst/>
            <a:gdLst>
              <a:gd name="connsiteX0" fmla="*/ 2544418 w 2544683"/>
              <a:gd name="connsiteY0" fmla="*/ -5 h 2954717"/>
              <a:gd name="connsiteX1" fmla="*/ 334781 w 2544683"/>
              <a:gd name="connsiteY1" fmla="*/ 1284167 h 2954717"/>
              <a:gd name="connsiteX2" fmla="*/ -265 w 2544683"/>
              <a:gd name="connsiteY2" fmla="*/ 1869598 h 2954717"/>
              <a:gd name="connsiteX3" fmla="*/ -264 w 2544683"/>
              <a:gd name="connsiteY3" fmla="*/ 2954713 h 2954717"/>
              <a:gd name="connsiteX4" fmla="*/ 2544418 w 2544683"/>
              <a:gd name="connsiteY4" fmla="*/ 2954713 h 29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683" h="2954717">
                <a:moveTo>
                  <a:pt x="2544418" y="-5"/>
                </a:moveTo>
                <a:lnTo>
                  <a:pt x="334781" y="1284167"/>
                </a:lnTo>
                <a:cubicBezTo>
                  <a:pt x="127397" y="1404671"/>
                  <a:pt x="-387" y="1627951"/>
                  <a:pt x="-265" y="1869598"/>
                </a:cubicBezTo>
                <a:lnTo>
                  <a:pt x="-264" y="2954713"/>
                </a:lnTo>
                <a:lnTo>
                  <a:pt x="2544418" y="2954713"/>
                </a:lnTo>
                <a:close/>
              </a:path>
            </a:pathLst>
          </a:custGeom>
          <a:gradFill flip="none" rotWithShape="1">
            <a:gsLst>
              <a:gs pos="0">
                <a:srgbClr val="185ED8">
                  <a:alpha val="13645"/>
                </a:srgbClr>
              </a:gs>
              <a:gs pos="100000">
                <a:srgbClr val="EBB5CA">
                  <a:alpha val="38000"/>
                </a:srgbClr>
              </a:gs>
            </a:gsLst>
            <a:lin ang="0" scaled="1"/>
            <a:tileRect/>
          </a:gradFill>
          <a:ln w="25180" cap="flat">
            <a:noFill/>
            <a:prstDash val="solid"/>
            <a:miter/>
          </a:ln>
        </p:spPr>
        <p:txBody>
          <a:bodyPr rtlCol="0" anchor="ctr"/>
          <a:lstStyle/>
          <a:p>
            <a:endParaRPr lang="ru-RU"/>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1062807"/>
            <a:ext cx="4916488" cy="5466330"/>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4" name="Скругленный прямоугольник 3"/>
          <p:cNvSpPr/>
          <p:nvPr userDrawn="1"/>
        </p:nvSpPr>
        <p:spPr>
          <a:xfrm>
            <a:off x="5411788" y="3795972"/>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5411788" y="1062807"/>
            <a:ext cx="5905500" cy="2573108"/>
          </a:xfrm>
          <a:prstGeom prst="roundRect">
            <a:avLst>
              <a:gd name="adj" fmla="val 3949"/>
            </a:avLst>
          </a:prstGeom>
          <a:solidFill>
            <a:schemeClr val="bg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11"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29">
    <p:spTree>
      <p:nvGrpSpPr>
        <p:cNvPr id="1" name=""/>
        <p:cNvGrpSpPr/>
        <p:nvPr/>
      </p:nvGrpSpPr>
      <p:grpSpPr>
        <a:xfrm>
          <a:off x="0" y="0"/>
          <a:ext cx="0" cy="0"/>
          <a:chOff x="0" y="0"/>
          <a:chExt cx="0" cy="0"/>
        </a:xfrm>
      </p:grpSpPr>
      <p:sp>
        <p:nvSpPr>
          <p:cNvPr id="23" name="Овал 22"/>
          <p:cNvSpPr/>
          <p:nvPr userDrawn="1"/>
        </p:nvSpPr>
        <p:spPr>
          <a:xfrm>
            <a:off x="7972673" y="99384"/>
            <a:ext cx="887696" cy="887696"/>
          </a:xfrm>
          <a:prstGeom prst="ellipse">
            <a:avLst/>
          </a:prstGeom>
          <a:gradFill flip="none" rotWithShape="0">
            <a:gsLst>
              <a:gs pos="0">
                <a:srgbClr val="185ED8">
                  <a:alpha val="21622"/>
                </a:srgbClr>
              </a:gs>
              <a:gs pos="100000">
                <a:srgbClr val="EBB5CA"/>
              </a:gs>
            </a:gsLst>
            <a:lin ang="10800000" scaled="1"/>
            <a:tileRect/>
          </a:gradFill>
          <a:ln>
            <a:noFill/>
          </a:ln>
          <a:effectLst>
            <a:softEdge rad="270163"/>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Рисунок 17"/>
          <p:cNvSpPr/>
          <p:nvPr userDrawn="1"/>
        </p:nvSpPr>
        <p:spPr>
          <a:xfrm>
            <a:off x="10341904" y="4219253"/>
            <a:ext cx="1864843" cy="2642366"/>
          </a:xfrm>
          <a:custGeom>
            <a:avLst/>
            <a:gdLst>
              <a:gd name="connsiteX0" fmla="*/ -434 w 1651000"/>
              <a:gd name="connsiteY0" fmla="*/ 2334287 h 2339364"/>
              <a:gd name="connsiteX1" fmla="*/ -434 w 1651000"/>
              <a:gd name="connsiteY1" fmla="*/ 2339037 h 2339364"/>
              <a:gd name="connsiteX2" fmla="*/ 1650566 w 1651000"/>
              <a:gd name="connsiteY2" fmla="*/ 2339037 h 2339364"/>
              <a:gd name="connsiteX3" fmla="*/ 1650566 w 1651000"/>
              <a:gd name="connsiteY3" fmla="*/ -328 h 2339364"/>
              <a:gd name="connsiteX4" fmla="*/ -434 w 1651000"/>
              <a:gd name="connsiteY4" fmla="*/ 2334287 h 23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0" h="2339364">
                <a:moveTo>
                  <a:pt x="-434" y="2334287"/>
                </a:moveTo>
                <a:cubicBezTo>
                  <a:pt x="-434" y="2335902"/>
                  <a:pt x="-434" y="2337422"/>
                  <a:pt x="-434" y="2339037"/>
                </a:cubicBezTo>
                <a:lnTo>
                  <a:pt x="1650566" y="2339037"/>
                </a:lnTo>
                <a:lnTo>
                  <a:pt x="1650566" y="-328"/>
                </a:lnTo>
                <a:cubicBezTo>
                  <a:pt x="688906" y="338508"/>
                  <a:pt x="-434" y="1256130"/>
                  <a:pt x="-434" y="2334287"/>
                </a:cubicBezTo>
                <a:close/>
              </a:path>
            </a:pathLst>
          </a:custGeom>
          <a:gradFill>
            <a:gsLst>
              <a:gs pos="0">
                <a:srgbClr val="185ED8">
                  <a:alpha val="12000"/>
                </a:srgbClr>
              </a:gs>
              <a:gs pos="100000">
                <a:srgbClr val="EBB5CA">
                  <a:alpha val="27978"/>
                </a:srgbClr>
              </a:gs>
            </a:gsLst>
            <a:lin ang="10800000" scaled="1"/>
          </a:gradFill>
          <a:ln w="9470" cap="flat">
            <a:noFill/>
            <a:prstDash val="solid"/>
            <a:miter/>
          </a:ln>
        </p:spPr>
        <p:txBody>
          <a:bodyPr rtlCol="0" anchor="ctr"/>
          <a:lstStyle/>
          <a:p>
            <a:endParaRPr lang="ru-RU"/>
          </a:p>
        </p:txBody>
      </p:sp>
      <p:sp>
        <p:nvSpPr>
          <p:cNvPr id="14" name="Полилиния 13"/>
          <p:cNvSpPr/>
          <p:nvPr userDrawn="1"/>
        </p:nvSpPr>
        <p:spPr>
          <a:xfrm>
            <a:off x="6536749" y="980466"/>
            <a:ext cx="229016" cy="4905709"/>
          </a:xfrm>
          <a:custGeom>
            <a:avLst/>
            <a:gdLst>
              <a:gd name="connsiteX0" fmla="*/ 240631 w 240631"/>
              <a:gd name="connsiteY0" fmla="*/ 0 h 4668253"/>
              <a:gd name="connsiteX1" fmla="*/ 0 w 240631"/>
              <a:gd name="connsiteY1" fmla="*/ 0 h 4668253"/>
              <a:gd name="connsiteX2" fmla="*/ 0 w 240631"/>
              <a:gd name="connsiteY2" fmla="*/ 4668253 h 4668253"/>
              <a:gd name="connsiteX3" fmla="*/ 224589 w 240631"/>
              <a:gd name="connsiteY3" fmla="*/ 4668253 h 4668253"/>
            </a:gdLst>
            <a:ahLst/>
            <a:cxnLst>
              <a:cxn ang="0">
                <a:pos x="connsiteX0" y="connsiteY0"/>
              </a:cxn>
              <a:cxn ang="0">
                <a:pos x="connsiteX1" y="connsiteY1"/>
              </a:cxn>
              <a:cxn ang="0">
                <a:pos x="connsiteX2" y="connsiteY2"/>
              </a:cxn>
              <a:cxn ang="0">
                <a:pos x="connsiteX3" y="connsiteY3"/>
              </a:cxn>
            </a:cxnLst>
            <a:rect l="l" t="t" r="r" b="b"/>
            <a:pathLst>
              <a:path w="240631" h="4668253">
                <a:moveTo>
                  <a:pt x="240631" y="0"/>
                </a:moveTo>
                <a:lnTo>
                  <a:pt x="0" y="0"/>
                </a:lnTo>
                <a:lnTo>
                  <a:pt x="0" y="4668253"/>
                </a:lnTo>
                <a:lnTo>
                  <a:pt x="224589" y="4668253"/>
                </a:lnTo>
              </a:path>
            </a:pathLst>
          </a:custGeom>
          <a:no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5" name="Прямая соединительная линия 14"/>
          <p:cNvCxnSpPr/>
          <p:nvPr userDrawn="1"/>
        </p:nvCxnSpPr>
        <p:spPr>
          <a:xfrm>
            <a:off x="6174740" y="4732020"/>
            <a:ext cx="360680" cy="5080"/>
          </a:xfrm>
          <a:prstGeom prst="line">
            <a:avLst/>
          </a:prstGeom>
          <a:ln w="12700">
            <a:solidFill>
              <a:srgbClr val="EB006B"/>
            </a:solidFill>
          </a:ln>
        </p:spPr>
        <p:style>
          <a:lnRef idx="1">
            <a:schemeClr val="accent1"/>
          </a:lnRef>
          <a:fillRef idx="0">
            <a:schemeClr val="accent1"/>
          </a:fillRef>
          <a:effectRef idx="0">
            <a:schemeClr val="accent1"/>
          </a:effectRef>
          <a:fontRef idx="minor">
            <a:schemeClr val="tx1"/>
          </a:fontRef>
        </p:style>
      </p:cxn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22" name="Текст 17"/>
          <p:cNvSpPr>
            <a:spLocks noGrp="1"/>
          </p:cNvSpPr>
          <p:nvPr>
            <p:ph type="body" sz="quarter" idx="20" hasCustomPrompt="1"/>
          </p:nvPr>
        </p:nvSpPr>
        <p:spPr>
          <a:xfrm>
            <a:off x="6535711" y="1080999"/>
            <a:ext cx="4781577" cy="4812161"/>
          </a:xfrm>
        </p:spPr>
        <p:txBody>
          <a:bodyPr lIns="0" tIns="0" rIns="0" bIns="0">
            <a:normAutofit/>
          </a:bodyPr>
          <a:lstStyle>
            <a:lvl1pPr indent="-336550">
              <a:spcBef>
                <a:spcPts val="600"/>
              </a:spcBef>
              <a:buClr>
                <a:srgbClr val="1190D2"/>
              </a:buClr>
              <a:buSzPct val="160000"/>
              <a:defRPr sz="20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4" name="Скругленный прямоугольник 18"/>
          <p:cNvSpPr/>
          <p:nvPr userDrawn="1"/>
        </p:nvSpPr>
        <p:spPr>
          <a:xfrm>
            <a:off x="153035" y="987425"/>
            <a:ext cx="6022340" cy="2542540"/>
          </a:xfrm>
          <a:prstGeom prst="roundRect">
            <a:avLst/>
          </a:prstGeom>
          <a:solidFill>
            <a:schemeClr val="bg1"/>
          </a:solidFill>
          <a:ln>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Текст 20"/>
          <p:cNvSpPr>
            <a:spLocks noGrp="1"/>
          </p:cNvSpPr>
          <p:nvPr>
            <p:ph type="body" sz="quarter" idx="21" hasCustomPrompt="1"/>
          </p:nvPr>
        </p:nvSpPr>
        <p:spPr>
          <a:xfrm>
            <a:off x="466090" y="2496185"/>
            <a:ext cx="5236845" cy="696595"/>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7" name="Текст 20"/>
          <p:cNvSpPr>
            <a:spLocks noGrp="1"/>
          </p:cNvSpPr>
          <p:nvPr>
            <p:ph type="body" sz="quarter" idx="22" hasCustomPrompt="1"/>
          </p:nvPr>
        </p:nvSpPr>
        <p:spPr>
          <a:xfrm>
            <a:off x="466090" y="1243330"/>
            <a:ext cx="5236845" cy="1710690"/>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sp>
        <p:nvSpPr>
          <p:cNvPr id="10" name="Скругленный прямоугольник 18"/>
          <p:cNvSpPr/>
          <p:nvPr userDrawn="1"/>
        </p:nvSpPr>
        <p:spPr>
          <a:xfrm>
            <a:off x="153035" y="3897630"/>
            <a:ext cx="6022340" cy="2542540"/>
          </a:xfrm>
          <a:prstGeom prst="round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Текст 20"/>
          <p:cNvSpPr>
            <a:spLocks noGrp="1"/>
          </p:cNvSpPr>
          <p:nvPr>
            <p:ph type="body" sz="quarter" idx="23" hasCustomPrompt="1"/>
          </p:nvPr>
        </p:nvSpPr>
        <p:spPr>
          <a:xfrm>
            <a:off x="466090" y="5406390"/>
            <a:ext cx="5236845" cy="696595"/>
          </a:xfrm>
        </p:spPr>
        <p:txBody>
          <a:bodyPr lIns="0" tIns="0" rIns="0" bIns="0" anchor="b">
            <a:normAutofit/>
          </a:bodyPr>
          <a:lstStyle>
            <a:lvl1pPr marL="0" indent="0" algn="r">
              <a:lnSpc>
                <a:spcPct val="100000"/>
              </a:lnSpc>
              <a:buFontTx/>
              <a:buNone/>
              <a:defRPr sz="2400" b="1" i="0">
                <a:solidFill>
                  <a:srgbClr val="1190D2"/>
                </a:solidFill>
                <a:latin typeface="Gilroy" pitchFamily="2" charset="0"/>
              </a:defRPr>
            </a:lvl1pPr>
          </a:lstStyle>
          <a:p>
            <a:pPr lvl="0"/>
            <a:r>
              <a:rPr lang="ru-RU" dirty="0"/>
              <a:t>000 000</a:t>
            </a:r>
            <a:endParaRPr lang="ru-RU" dirty="0"/>
          </a:p>
        </p:txBody>
      </p:sp>
      <p:sp>
        <p:nvSpPr>
          <p:cNvPr id="12" name="Текст 20"/>
          <p:cNvSpPr>
            <a:spLocks noGrp="1"/>
          </p:cNvSpPr>
          <p:nvPr>
            <p:ph type="body" sz="quarter" idx="24" hasCustomPrompt="1"/>
          </p:nvPr>
        </p:nvSpPr>
        <p:spPr>
          <a:xfrm>
            <a:off x="466090" y="4153535"/>
            <a:ext cx="5236845" cy="1710690"/>
          </a:xfrm>
        </p:spPr>
        <p:txBody>
          <a:bodyPr lIns="0" tIns="0" rIns="0" bIns="0">
            <a:normAutofit/>
          </a:bodyPr>
          <a:lstStyle>
            <a:lvl1pPr marL="0" indent="0">
              <a:lnSpc>
                <a:spcPct val="100000"/>
              </a:lnSpc>
              <a:buFontTx/>
              <a:buNone/>
              <a:defRPr sz="2000" b="1" i="0">
                <a:solidFill>
                  <a:schemeClr val="tx1"/>
                </a:solidFill>
                <a:latin typeface="Gilroy" pitchFamily="2" charset="0"/>
              </a:defRPr>
            </a:lvl1pPr>
          </a:lstStyle>
          <a:p>
            <a:pPr lvl="0"/>
            <a:r>
              <a:rPr lang="ru-RU" dirty="0"/>
              <a:t>Описание</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30">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4" name="Скругленный прямоугольник 3"/>
          <p:cNvSpPr/>
          <p:nvPr userDrawn="1"/>
        </p:nvSpPr>
        <p:spPr>
          <a:xfrm>
            <a:off x="479425" y="1062807"/>
            <a:ext cx="11448000" cy="4968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623757" y="1196891"/>
            <a:ext cx="5370207" cy="4691327"/>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9" name="Скругленный прямоугольник 8"/>
          <p:cNvSpPr/>
          <p:nvPr userDrawn="1"/>
        </p:nvSpPr>
        <p:spPr>
          <a:xfrm>
            <a:off x="6280267" y="1196891"/>
            <a:ext cx="5480723" cy="4691327"/>
          </a:xfrm>
          <a:prstGeom prst="roundRect">
            <a:avLst>
              <a:gd name="adj" fmla="val 3949"/>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Tree>
  </p:cSld>
  <p:clrMapOvr>
    <a:masterClrMapping/>
  </p:clrMapOvr>
  <p:hf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4" name="Скругленный прямоугольник 3"/>
          <p:cNvSpPr/>
          <p:nvPr userDrawn="1"/>
        </p:nvSpPr>
        <p:spPr>
          <a:xfrm>
            <a:off x="517358" y="1052513"/>
            <a:ext cx="11374605" cy="3060000"/>
          </a:xfrm>
          <a:prstGeom prst="roundRect">
            <a:avLst>
              <a:gd name="adj" fmla="val 3949"/>
            </a:avLst>
          </a:prstGeom>
          <a:gradFill>
            <a:gsLst>
              <a:gs pos="0">
                <a:srgbClr val="185ED8">
                  <a:alpha val="20000"/>
                </a:srgbClr>
              </a:gs>
              <a:gs pos="99000">
                <a:srgbClr val="EB006B">
                  <a:alpha val="6000"/>
                </a:srgbClr>
              </a:gs>
            </a:gsLst>
            <a:lin ang="18900000" scaled="1"/>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a:ln>
                <a:noFill/>
              </a:ln>
              <a:solidFill>
                <a:schemeClr val="accent1"/>
              </a:solidFill>
              <a:effectLst/>
              <a:uFillTx/>
              <a:latin typeface="+mn-lt"/>
              <a:ea typeface="+mn-ea"/>
              <a:cs typeface="+mn-cs"/>
              <a:sym typeface="Calibri"/>
            </a:endParaRPr>
          </a:p>
        </p:txBody>
      </p:sp>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Текст 17"/>
          <p:cNvSpPr>
            <a:spLocks noGrp="1"/>
          </p:cNvSpPr>
          <p:nvPr>
            <p:ph type="body" sz="quarter" idx="19" hasCustomPrompt="1"/>
          </p:nvPr>
        </p:nvSpPr>
        <p:spPr>
          <a:xfrm>
            <a:off x="495300" y="4589790"/>
            <a:ext cx="10821988" cy="1920018"/>
          </a:xfrm>
        </p:spPr>
        <p:txBody>
          <a:bodyPr lIns="0" tIns="0" rIns="0" bIns="0">
            <a:normAutofit/>
          </a:bodyPr>
          <a:lstStyle>
            <a:lvl1pPr indent="-336550">
              <a:spcBef>
                <a:spcPts val="600"/>
              </a:spcBef>
              <a:buClr>
                <a:srgbClr val="1190D2"/>
              </a:buClr>
              <a:buSzPct val="160000"/>
              <a:defRPr sz="2400" b="1"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
        <p:nvSpPr>
          <p:cNvPr id="10" name="Текст 20"/>
          <p:cNvSpPr>
            <a:spLocks noGrp="1"/>
          </p:cNvSpPr>
          <p:nvPr>
            <p:ph type="body" sz="quarter" idx="15" hasCustomPrompt="1"/>
          </p:nvPr>
        </p:nvSpPr>
        <p:spPr>
          <a:xfrm>
            <a:off x="1069304" y="1070018"/>
            <a:ext cx="10247984" cy="584702"/>
          </a:xfrm>
        </p:spPr>
        <p:txBody>
          <a:bodyPr lIns="0" tIns="0" rIns="0" bIns="0" anchor="ctr">
            <a:normAutofit/>
          </a:bodyPr>
          <a:lstStyle>
            <a:lvl1pPr marL="0" indent="0" algn="ctr">
              <a:lnSpc>
                <a:spcPct val="100000"/>
              </a:lnSpc>
              <a:buFontTx/>
              <a:buNone/>
              <a:defRPr sz="1800" b="1" i="0">
                <a:solidFill>
                  <a:schemeClr val="tx1"/>
                </a:solidFill>
                <a:latin typeface="Gilroy" pitchFamily="2" charset="0"/>
              </a:defRPr>
            </a:lvl1pPr>
          </a:lstStyle>
          <a:p>
            <a:pPr lvl="0"/>
            <a:r>
              <a:rPr lang="ru-RU" dirty="0"/>
              <a:t>Название графика / фото / иллюстрации</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32">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 для технических страниц</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7" name="Текст 17"/>
          <p:cNvSpPr>
            <a:spLocks noGrp="1"/>
          </p:cNvSpPr>
          <p:nvPr>
            <p:ph type="body" sz="quarter" idx="19" hasCustomPrompt="1"/>
          </p:nvPr>
        </p:nvSpPr>
        <p:spPr>
          <a:xfrm>
            <a:off x="495300" y="1052513"/>
            <a:ext cx="10821988" cy="5476623"/>
          </a:xfrm>
        </p:spPr>
        <p:txBody>
          <a:bodyPr lIns="0" tIns="0" rIns="0" bIns="0">
            <a:normAutofit/>
          </a:bodyPr>
          <a:lstStyle>
            <a:lvl1pPr indent="-264795">
              <a:spcBef>
                <a:spcPts val="600"/>
              </a:spcBef>
              <a:buClr>
                <a:srgbClr val="1190D2"/>
              </a:buClr>
              <a:buSzPct val="160000"/>
              <a:defRPr sz="1600" b="0" i="0">
                <a:latin typeface="Gilroy" pitchFamily="2" charset="0"/>
              </a:defRPr>
            </a:lvl1pPr>
          </a:lstStyle>
          <a:p>
            <a:pPr lvl="0"/>
            <a:r>
              <a:rPr lang="ru-RU" dirty="0"/>
              <a:t>Основные буллиты</a:t>
            </a:r>
            <a:endParaRPr lang="ru-RU" dirty="0"/>
          </a:p>
          <a:p>
            <a:pPr lvl="0"/>
            <a:r>
              <a:rPr lang="ru-RU" dirty="0"/>
              <a:t>Основные буллиты</a:t>
            </a:r>
            <a:endParaRPr lang="ru-RU" dirty="0"/>
          </a:p>
          <a:p>
            <a:pPr lvl="0"/>
            <a:r>
              <a:rPr lang="ru-RU" dirty="0"/>
              <a:t>Основные буллиты</a:t>
            </a:r>
            <a:endParaRPr lang="ru-RU" dirty="0"/>
          </a:p>
        </p:txBody>
      </p:sp>
    </p:spTree>
  </p:cSld>
  <p:clrMapOvr>
    <a:masterClrMapping/>
  </p:clrMapOvr>
  <p:hf hdr="0" ftr="0" dt="0"/>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33_таймлайн">
    <p:spTree>
      <p:nvGrpSpPr>
        <p:cNvPr id="1" name=""/>
        <p:cNvGrpSpPr/>
        <p:nvPr/>
      </p:nvGrpSpPr>
      <p:grpSpPr>
        <a:xfrm>
          <a:off x="0" y="0"/>
          <a:ext cx="0" cy="0"/>
          <a:chOff x="0" y="0"/>
          <a:chExt cx="0" cy="0"/>
        </a:xfrm>
      </p:grpSpPr>
      <p:sp>
        <p:nvSpPr>
          <p:cNvPr id="5" name="Скругленный прямоугольник 4"/>
          <p:cNvSpPr/>
          <p:nvPr userDrawn="1"/>
        </p:nvSpPr>
        <p:spPr>
          <a:xfrm>
            <a:off x="1069304" y="1654721"/>
            <a:ext cx="10247984" cy="2161362"/>
          </a:xfrm>
          <a:prstGeom prst="roundRect">
            <a:avLst>
              <a:gd name="adj" fmla="val 3949"/>
            </a:avLst>
          </a:prstGeom>
          <a:solidFill>
            <a:schemeClr val="bg1">
              <a:alpha val="70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pPr>
            <a:endParaRPr kumimoji="0" lang="ru-RU" sz="1800" b="0" i="0" u="none" strike="noStrike" cap="none" spc="0" normalizeH="0" baseline="0" dirty="0">
              <a:ln>
                <a:noFill/>
              </a:ln>
              <a:solidFill>
                <a:schemeClr val="accent1"/>
              </a:solidFill>
              <a:effectLst/>
              <a:uFillTx/>
              <a:latin typeface="+mn-lt"/>
              <a:ea typeface="+mn-ea"/>
              <a:cs typeface="+mn-cs"/>
              <a:sym typeface="Calibri"/>
            </a:endParaRPr>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3" name="Рисунок 62"/>
          <p:cNvSpPr/>
          <p:nvPr userDrawn="1"/>
        </p:nvSpPr>
        <p:spPr>
          <a:xfrm>
            <a:off x="261647" y="2558911"/>
            <a:ext cx="11330100" cy="1569064"/>
          </a:xfrm>
          <a:custGeom>
            <a:avLst/>
            <a:gdLst>
              <a:gd name="connsiteX0" fmla="*/ 11857106 w 11857404"/>
              <a:gd name="connsiteY0" fmla="*/ 625920 h 2140186"/>
              <a:gd name="connsiteX1" fmla="*/ 9690907 w 11857404"/>
              <a:gd name="connsiteY1" fmla="*/ 1780304 h 2140186"/>
              <a:gd name="connsiteX2" fmla="*/ 5928328 w 11857404"/>
              <a:gd name="connsiteY2" fmla="*/ 1069760 h 2140186"/>
              <a:gd name="connsiteX3" fmla="*/ 5928328 w 11857404"/>
              <a:gd name="connsiteY3" fmla="*/ 1069760 h 2140186"/>
              <a:gd name="connsiteX4" fmla="*/ 2165901 w 11857404"/>
              <a:gd name="connsiteY4" fmla="*/ 359216 h 2140186"/>
              <a:gd name="connsiteX5" fmla="*/ -299 w 11857404"/>
              <a:gd name="connsiteY5" fmla="*/ 1513601 h 214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57404" h="2140186">
                <a:moveTo>
                  <a:pt x="11857106" y="625920"/>
                </a:moveTo>
                <a:lnTo>
                  <a:pt x="9690907" y="1780304"/>
                </a:lnTo>
                <a:cubicBezTo>
                  <a:pt x="8425233" y="2454840"/>
                  <a:pt x="6860844" y="2159413"/>
                  <a:pt x="5928328" y="1069760"/>
                </a:cubicBezTo>
                <a:lnTo>
                  <a:pt x="5928328" y="1069760"/>
                </a:lnTo>
                <a:cubicBezTo>
                  <a:pt x="4995831" y="-19815"/>
                  <a:pt x="3431538" y="-315236"/>
                  <a:pt x="2165901" y="359216"/>
                </a:cubicBezTo>
                <a:lnTo>
                  <a:pt x="-299" y="1513601"/>
                </a:lnTo>
              </a:path>
            </a:pathLst>
          </a:custGeom>
          <a:noFill/>
          <a:ln w="25400" cap="flat">
            <a:gradFill>
              <a:gsLst>
                <a:gs pos="0">
                  <a:srgbClr val="1190D2"/>
                </a:gs>
                <a:gs pos="100000">
                  <a:srgbClr val="EB006B"/>
                </a:gs>
              </a:gsLst>
              <a:lin ang="5400000" scaled="1"/>
            </a:gradFill>
            <a:prstDash val="solid"/>
            <a:miter/>
          </a:ln>
          <a:effectLst>
            <a:outerShdw blurRad="379412" dist="94355" sx="96693" sy="96693" algn="ctr" rotWithShape="0">
              <a:srgbClr val="063081"/>
            </a:outerShdw>
          </a:effectLst>
        </p:spPr>
        <p:txBody>
          <a:bodyPr rtlCol="0" anchor="ctr"/>
          <a:lstStyle/>
          <a:p>
            <a:endParaRPr lang="ru-RU"/>
          </a:p>
        </p:txBody>
      </p:sp>
      <p:sp>
        <p:nvSpPr>
          <p:cNvPr id="4" name="Прямоугольник 3"/>
          <p:cNvSpPr/>
          <p:nvPr userDrawn="1"/>
        </p:nvSpPr>
        <p:spPr>
          <a:xfrm>
            <a:off x="261647" y="2336800"/>
            <a:ext cx="1378220"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рямоугольник 8"/>
          <p:cNvSpPr/>
          <p:nvPr userDrawn="1"/>
        </p:nvSpPr>
        <p:spPr>
          <a:xfrm rot="10800000">
            <a:off x="9025786" y="1973079"/>
            <a:ext cx="2610876" cy="2572084"/>
          </a:xfrm>
          <a:prstGeom prst="rect">
            <a:avLst/>
          </a:prstGeom>
          <a:gradFill>
            <a:gsLst>
              <a:gs pos="0">
                <a:schemeClr val="bg1">
                  <a:alpha val="0"/>
                </a:schemeClr>
              </a:gs>
              <a:gs pos="100000">
                <a:schemeClr val="bg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11" name="Группа 10"/>
          <p:cNvGrpSpPr/>
          <p:nvPr userDrawn="1"/>
        </p:nvGrpSpPr>
        <p:grpSpPr>
          <a:xfrm>
            <a:off x="655638" y="3301364"/>
            <a:ext cx="256816" cy="256816"/>
            <a:chOff x="916890" y="4273030"/>
            <a:chExt cx="256816" cy="256816"/>
          </a:xfrm>
        </p:grpSpPr>
        <p:sp>
          <p:nvSpPr>
            <p:cNvPr id="12" name="Овал 1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Овал 1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2026589" y="2765899"/>
            <a:ext cx="256816" cy="256816"/>
            <a:chOff x="916890" y="4273030"/>
            <a:chExt cx="256816" cy="256816"/>
          </a:xfrm>
        </p:grpSpPr>
        <p:sp>
          <p:nvSpPr>
            <p:cNvPr id="19" name="Овал 18"/>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397540" y="2427828"/>
            <a:ext cx="256816" cy="256816"/>
            <a:chOff x="916890" y="4273030"/>
            <a:chExt cx="256816" cy="256816"/>
          </a:xfrm>
        </p:grpSpPr>
        <p:sp>
          <p:nvSpPr>
            <p:cNvPr id="22" name="Овал 21"/>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Овал 22"/>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4777419" y="2619225"/>
            <a:ext cx="256816" cy="256816"/>
            <a:chOff x="916890" y="4273030"/>
            <a:chExt cx="256816" cy="256816"/>
          </a:xfrm>
        </p:grpSpPr>
        <p:sp>
          <p:nvSpPr>
            <p:cNvPr id="25" name="Овал 24"/>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Овал 25"/>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139442" y="3439998"/>
            <a:ext cx="256816" cy="256816"/>
            <a:chOff x="916890" y="4273030"/>
            <a:chExt cx="256816" cy="256816"/>
          </a:xfrm>
        </p:grpSpPr>
        <p:sp>
          <p:nvSpPr>
            <p:cNvPr id="28" name="Овал 27"/>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9" name="Овал 28"/>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0" name="Группа 29"/>
          <p:cNvGrpSpPr/>
          <p:nvPr userDrawn="1"/>
        </p:nvGrpSpPr>
        <p:grpSpPr>
          <a:xfrm>
            <a:off x="7510393" y="3935198"/>
            <a:ext cx="256816" cy="256816"/>
            <a:chOff x="916890" y="4273030"/>
            <a:chExt cx="256816" cy="256816"/>
          </a:xfrm>
        </p:grpSpPr>
        <p:sp>
          <p:nvSpPr>
            <p:cNvPr id="31" name="Овал 30"/>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Овал 31"/>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3" name="Группа 32"/>
          <p:cNvGrpSpPr/>
          <p:nvPr userDrawn="1"/>
        </p:nvGrpSpPr>
        <p:grpSpPr>
          <a:xfrm>
            <a:off x="8881344" y="3898203"/>
            <a:ext cx="256816" cy="256816"/>
            <a:chOff x="916890" y="4273030"/>
            <a:chExt cx="256816" cy="256816"/>
          </a:xfrm>
        </p:grpSpPr>
        <p:sp>
          <p:nvSpPr>
            <p:cNvPr id="34" name="Овал 33"/>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Овал 34"/>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36" name="Группа 35"/>
          <p:cNvGrpSpPr/>
          <p:nvPr userDrawn="1"/>
        </p:nvGrpSpPr>
        <p:grpSpPr>
          <a:xfrm>
            <a:off x="10252295" y="3362495"/>
            <a:ext cx="256816" cy="256816"/>
            <a:chOff x="916890" y="4273030"/>
            <a:chExt cx="256816" cy="256816"/>
          </a:xfrm>
        </p:grpSpPr>
        <p:sp>
          <p:nvSpPr>
            <p:cNvPr id="37" name="Овал 36"/>
            <p:cNvSpPr/>
            <p:nvPr/>
          </p:nvSpPr>
          <p:spPr>
            <a:xfrm>
              <a:off x="916890" y="4273030"/>
              <a:ext cx="256816" cy="256816"/>
            </a:xfrm>
            <a:prstGeom prst="ellipse">
              <a:avLst/>
            </a:prstGeom>
            <a:solidFill>
              <a:schemeClr val="bg1"/>
            </a:solidFill>
            <a:ln w="25400">
              <a:solidFill>
                <a:srgbClr val="09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Овал 37"/>
            <p:cNvSpPr/>
            <p:nvPr/>
          </p:nvSpPr>
          <p:spPr>
            <a:xfrm>
              <a:off x="967796" y="4323936"/>
              <a:ext cx="155005" cy="155005"/>
            </a:xfrm>
            <a:prstGeom prst="ellipse">
              <a:avLst/>
            </a:prstGeom>
            <a:solidFill>
              <a:srgbClr val="1190D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cxnSp>
        <p:nvCxnSpPr>
          <p:cNvPr id="42" name="Прямая соединительная линия 41"/>
          <p:cNvCxnSpPr/>
          <p:nvPr userDrawn="1"/>
        </p:nvCxnSpPr>
        <p:spPr>
          <a:xfrm>
            <a:off x="784322" y="2249715"/>
            <a:ext cx="0" cy="10595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Прямая соединительная линия 42"/>
          <p:cNvCxnSpPr/>
          <p:nvPr userDrawn="1"/>
        </p:nvCxnSpPr>
        <p:spPr>
          <a:xfrm>
            <a:off x="2152812" y="3018972"/>
            <a:ext cx="0" cy="11466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Прямая соединительная линия 43"/>
          <p:cNvCxnSpPr/>
          <p:nvPr userDrawn="1"/>
        </p:nvCxnSpPr>
        <p:spPr>
          <a:xfrm>
            <a:off x="3521302" y="1727203"/>
            <a:ext cx="0" cy="68216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Прямая соединительная линия 44"/>
          <p:cNvCxnSpPr/>
          <p:nvPr userDrawn="1"/>
        </p:nvCxnSpPr>
        <p:spPr>
          <a:xfrm>
            <a:off x="4889792" y="2873829"/>
            <a:ext cx="0" cy="113211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Прямая соединительная линия 45"/>
          <p:cNvCxnSpPr/>
          <p:nvPr userDrawn="1"/>
        </p:nvCxnSpPr>
        <p:spPr>
          <a:xfrm>
            <a:off x="6258282" y="2336800"/>
            <a:ext cx="0" cy="10740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Прямая соединительная линия 46"/>
          <p:cNvCxnSpPr/>
          <p:nvPr userDrawn="1"/>
        </p:nvCxnSpPr>
        <p:spPr>
          <a:xfrm>
            <a:off x="7626772" y="4207731"/>
            <a:ext cx="0" cy="937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Прямая соединительная линия 47"/>
          <p:cNvCxnSpPr/>
          <p:nvPr userDrawn="1"/>
        </p:nvCxnSpPr>
        <p:spPr>
          <a:xfrm>
            <a:off x="8995262" y="2960917"/>
            <a:ext cx="0" cy="9289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Прямая соединительная линия 48"/>
          <p:cNvCxnSpPr/>
          <p:nvPr userDrawn="1"/>
        </p:nvCxnSpPr>
        <p:spPr>
          <a:xfrm>
            <a:off x="10363750" y="3619311"/>
            <a:ext cx="0" cy="10688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Текст 20"/>
          <p:cNvSpPr>
            <a:spLocks noGrp="1"/>
          </p:cNvSpPr>
          <p:nvPr>
            <p:ph type="body" sz="quarter" idx="13" hasCustomPrompt="1"/>
          </p:nvPr>
        </p:nvSpPr>
        <p:spPr>
          <a:xfrm>
            <a:off x="768527" y="1052513"/>
            <a:ext cx="1983550" cy="1154189"/>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1</a:t>
            </a:r>
            <a:endParaRPr lang="ru-RU" dirty="0"/>
          </a:p>
        </p:txBody>
      </p:sp>
      <p:sp>
        <p:nvSpPr>
          <p:cNvPr id="59" name="Текст 20"/>
          <p:cNvSpPr>
            <a:spLocks noGrp="1"/>
          </p:cNvSpPr>
          <p:nvPr>
            <p:ph type="body" sz="quarter" idx="14" hasCustomPrompt="1"/>
          </p:nvPr>
        </p:nvSpPr>
        <p:spPr>
          <a:xfrm>
            <a:off x="2123260" y="4350990"/>
            <a:ext cx="1983550" cy="2210148"/>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2</a:t>
            </a:r>
            <a:endParaRPr lang="ru-RU" dirty="0"/>
          </a:p>
        </p:txBody>
      </p:sp>
      <p:sp>
        <p:nvSpPr>
          <p:cNvPr id="60" name="Текст 20"/>
          <p:cNvSpPr>
            <a:spLocks noGrp="1"/>
          </p:cNvSpPr>
          <p:nvPr>
            <p:ph type="body" sz="quarter" idx="15" hasCustomPrompt="1"/>
          </p:nvPr>
        </p:nvSpPr>
        <p:spPr>
          <a:xfrm>
            <a:off x="3521302" y="1052512"/>
            <a:ext cx="1983550" cy="623785"/>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3</a:t>
            </a:r>
            <a:endParaRPr lang="ru-RU" dirty="0"/>
          </a:p>
        </p:txBody>
      </p:sp>
      <p:sp>
        <p:nvSpPr>
          <p:cNvPr id="61" name="Текст 20"/>
          <p:cNvSpPr>
            <a:spLocks noGrp="1"/>
          </p:cNvSpPr>
          <p:nvPr>
            <p:ph type="body" sz="quarter" idx="16" hasCustomPrompt="1"/>
          </p:nvPr>
        </p:nvSpPr>
        <p:spPr>
          <a:xfrm>
            <a:off x="6227432" y="1052513"/>
            <a:ext cx="1983550" cy="1255147"/>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5</a:t>
            </a:r>
            <a:endParaRPr lang="ru-RU" dirty="0"/>
          </a:p>
        </p:txBody>
      </p:sp>
      <p:sp>
        <p:nvSpPr>
          <p:cNvPr id="62" name="Текст 20"/>
          <p:cNvSpPr>
            <a:spLocks noGrp="1"/>
          </p:cNvSpPr>
          <p:nvPr>
            <p:ph type="body" sz="quarter" idx="17" hasCustomPrompt="1"/>
          </p:nvPr>
        </p:nvSpPr>
        <p:spPr>
          <a:xfrm>
            <a:off x="8994935" y="1052513"/>
            <a:ext cx="1983550" cy="1847936"/>
          </a:xfrm>
        </p:spPr>
        <p:txBody>
          <a:bodyPr lIns="0" tIns="0" rIns="0" bIns="0" anchor="b">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7</a:t>
            </a:r>
            <a:endParaRPr lang="ru-RU" dirty="0"/>
          </a:p>
        </p:txBody>
      </p:sp>
      <p:sp>
        <p:nvSpPr>
          <p:cNvPr id="65" name="Текст 20"/>
          <p:cNvSpPr>
            <a:spLocks noGrp="1"/>
          </p:cNvSpPr>
          <p:nvPr>
            <p:ph type="body" sz="quarter" idx="18" hasCustomPrompt="1"/>
          </p:nvPr>
        </p:nvSpPr>
        <p:spPr>
          <a:xfrm>
            <a:off x="4854103" y="4154279"/>
            <a:ext cx="1983550" cy="2406859"/>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4</a:t>
            </a:r>
            <a:endParaRPr lang="ru-RU" dirty="0"/>
          </a:p>
        </p:txBody>
      </p:sp>
      <p:sp>
        <p:nvSpPr>
          <p:cNvPr id="66" name="Текст 20"/>
          <p:cNvSpPr>
            <a:spLocks noGrp="1"/>
          </p:cNvSpPr>
          <p:nvPr>
            <p:ph type="body" sz="quarter" idx="19" hasCustomPrompt="1"/>
          </p:nvPr>
        </p:nvSpPr>
        <p:spPr>
          <a:xfrm>
            <a:off x="7598370" y="5264260"/>
            <a:ext cx="1983550" cy="1296877"/>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6</a:t>
            </a:r>
            <a:endParaRPr lang="ru-RU" dirty="0"/>
          </a:p>
        </p:txBody>
      </p:sp>
      <p:sp>
        <p:nvSpPr>
          <p:cNvPr id="67" name="Текст 20"/>
          <p:cNvSpPr>
            <a:spLocks noGrp="1"/>
          </p:cNvSpPr>
          <p:nvPr>
            <p:ph type="body" sz="quarter" idx="20" hasCustomPrompt="1"/>
          </p:nvPr>
        </p:nvSpPr>
        <p:spPr>
          <a:xfrm>
            <a:off x="10331224" y="4818701"/>
            <a:ext cx="1691887" cy="1691105"/>
          </a:xfrm>
        </p:spPr>
        <p:txBody>
          <a:bodyPr lIns="0" tIns="0" rIns="0" bIns="0" anchor="t">
            <a:normAutofit/>
          </a:bodyPr>
          <a:lstStyle>
            <a:lvl1pPr marL="0" indent="0">
              <a:lnSpc>
                <a:spcPct val="100000"/>
              </a:lnSpc>
              <a:buFontTx/>
              <a:buNone/>
              <a:defRPr sz="2000" b="1" i="0">
                <a:solidFill>
                  <a:schemeClr val="tx1"/>
                </a:solidFill>
                <a:latin typeface="Gilroy" pitchFamily="2" charset="0"/>
              </a:defRPr>
            </a:lvl1pPr>
          </a:lstStyle>
          <a:p>
            <a:pPr lvl="0"/>
            <a:r>
              <a:rPr lang="ru-RU" dirty="0"/>
              <a:t>Короткий пункт 8</a:t>
            </a:r>
            <a:endParaRPr lang="ru-RU" dirty="0"/>
          </a:p>
        </p:txBody>
      </p:sp>
    </p:spTree>
  </p:cSld>
  <p:clrMapOvr>
    <a:masterClrMapping/>
  </p:clrMapOvr>
  <p:hf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4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584023"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113885"/>
            <a:ext cx="582211" cy="1323439"/>
          </a:xfrm>
          <a:prstGeom prst="rect">
            <a:avLst/>
          </a:prstGeom>
          <a:noFill/>
        </p:spPr>
        <p:txBody>
          <a:bodyPr wrap="none" rtlCol="0">
            <a:spAutoFit/>
          </a:bodyPr>
          <a:lstStyle/>
          <a:p>
            <a:r>
              <a:rPr lang="ru-RU" sz="8000" b="1" dirty="0">
                <a:solidFill>
                  <a:srgbClr val="063081"/>
                </a:solidFill>
                <a:latin typeface="Gilroy" pitchFamily="2" charset="0"/>
              </a:rPr>
              <a:t>1</a:t>
            </a:r>
            <a:endParaRPr lang="ru-RU" sz="8000" b="1" dirty="0">
              <a:solidFill>
                <a:srgbClr val="063081"/>
              </a:solidFill>
              <a:latin typeface="Gilroy" pitchFamily="2" charset="0"/>
            </a:endParaRPr>
          </a:p>
        </p:txBody>
      </p:sp>
      <p:sp>
        <p:nvSpPr>
          <p:cNvPr id="63" name="TextBox 62"/>
          <p:cNvSpPr txBox="1"/>
          <p:nvPr userDrawn="1"/>
        </p:nvSpPr>
        <p:spPr>
          <a:xfrm>
            <a:off x="3498928" y="1113885"/>
            <a:ext cx="744114" cy="1323439"/>
          </a:xfrm>
          <a:prstGeom prst="rect">
            <a:avLst/>
          </a:prstGeom>
          <a:noFill/>
        </p:spPr>
        <p:txBody>
          <a:bodyPr wrap="none" rtlCol="0">
            <a:spAutoFit/>
          </a:bodyPr>
          <a:lstStyle/>
          <a:p>
            <a:r>
              <a:rPr lang="ru-RU" sz="8000" b="1" dirty="0">
                <a:solidFill>
                  <a:srgbClr val="063081"/>
                </a:solidFill>
                <a:latin typeface="Gilroy" pitchFamily="2" charset="0"/>
              </a:rPr>
              <a:t>3</a:t>
            </a:r>
            <a:endParaRPr lang="ru-RU" sz="8000" b="1" dirty="0">
              <a:solidFill>
                <a:srgbClr val="063081"/>
              </a:solidFill>
              <a:latin typeface="Gilroy" pitchFamily="2" charset="0"/>
            </a:endParaRPr>
          </a:p>
        </p:txBody>
      </p:sp>
      <p:sp>
        <p:nvSpPr>
          <p:cNvPr id="64" name="TextBox 63"/>
          <p:cNvSpPr txBox="1"/>
          <p:nvPr userDrawn="1"/>
        </p:nvSpPr>
        <p:spPr>
          <a:xfrm>
            <a:off x="6355308" y="1113885"/>
            <a:ext cx="747320" cy="1323439"/>
          </a:xfrm>
          <a:prstGeom prst="rect">
            <a:avLst/>
          </a:prstGeom>
          <a:noFill/>
        </p:spPr>
        <p:txBody>
          <a:bodyPr wrap="none" rtlCol="0">
            <a:spAutoFit/>
          </a:bodyPr>
          <a:lstStyle/>
          <a:p>
            <a:r>
              <a:rPr lang="ru-RU" sz="8000" b="1" dirty="0">
                <a:solidFill>
                  <a:srgbClr val="063081"/>
                </a:solidFill>
                <a:latin typeface="Gilroy" pitchFamily="2" charset="0"/>
              </a:rPr>
              <a:t>5</a:t>
            </a:r>
            <a:endParaRPr lang="ru-RU" sz="8000" b="1" dirty="0">
              <a:solidFill>
                <a:srgbClr val="063081"/>
              </a:solidFill>
              <a:latin typeface="Gilroy" pitchFamily="2" charset="0"/>
            </a:endParaRPr>
          </a:p>
        </p:txBody>
      </p:sp>
      <p:sp>
        <p:nvSpPr>
          <p:cNvPr id="68" name="TextBox 67"/>
          <p:cNvSpPr txBox="1"/>
          <p:nvPr userDrawn="1"/>
        </p:nvSpPr>
        <p:spPr>
          <a:xfrm>
            <a:off x="9240146" y="1113885"/>
            <a:ext cx="688009" cy="1323439"/>
          </a:xfrm>
          <a:prstGeom prst="rect">
            <a:avLst/>
          </a:prstGeom>
          <a:noFill/>
        </p:spPr>
        <p:txBody>
          <a:bodyPr wrap="none" rtlCol="0">
            <a:spAutoFit/>
          </a:bodyPr>
          <a:lstStyle/>
          <a:p>
            <a:r>
              <a:rPr lang="ru-RU" sz="8000" b="1" dirty="0">
                <a:solidFill>
                  <a:srgbClr val="063081"/>
                </a:solidFill>
                <a:latin typeface="Gilroy" pitchFamily="2" charset="0"/>
              </a:rPr>
              <a:t>7</a:t>
            </a:r>
            <a:endParaRPr lang="ru-RU" sz="8000" b="1" dirty="0">
              <a:solidFill>
                <a:srgbClr val="063081"/>
              </a:solidFill>
              <a:latin typeface="Gilroy" pitchFamily="2" charset="0"/>
            </a:endParaRPr>
          </a:p>
        </p:txBody>
      </p:sp>
      <p:sp>
        <p:nvSpPr>
          <p:cNvPr id="69" name="TextBox 68"/>
          <p:cNvSpPr txBox="1"/>
          <p:nvPr userDrawn="1"/>
        </p:nvSpPr>
        <p:spPr>
          <a:xfrm>
            <a:off x="2028381" y="4228932"/>
            <a:ext cx="729687" cy="1323439"/>
          </a:xfrm>
          <a:prstGeom prst="rect">
            <a:avLst/>
          </a:prstGeom>
          <a:noFill/>
          <a:ln>
            <a:noFill/>
          </a:ln>
        </p:spPr>
        <p:txBody>
          <a:bodyPr wrap="none" rtlCol="0">
            <a:spAutoFit/>
          </a:bodyPr>
          <a:lstStyle/>
          <a:p>
            <a:r>
              <a:rPr lang="ru-RU" sz="8000" b="1" dirty="0">
                <a:solidFill>
                  <a:srgbClr val="063081"/>
                </a:solidFill>
                <a:latin typeface="Gilroy" pitchFamily="2" charset="0"/>
              </a:rPr>
              <a:t>2</a:t>
            </a:r>
            <a:endParaRPr lang="ru-RU" sz="8000" b="1" dirty="0">
              <a:solidFill>
                <a:srgbClr val="063081"/>
              </a:solidFill>
              <a:latin typeface="Gilroy" pitchFamily="2" charset="0"/>
            </a:endParaRPr>
          </a:p>
        </p:txBody>
      </p:sp>
      <p:sp>
        <p:nvSpPr>
          <p:cNvPr id="70" name="TextBox 69"/>
          <p:cNvSpPr txBox="1"/>
          <p:nvPr userDrawn="1"/>
        </p:nvSpPr>
        <p:spPr>
          <a:xfrm>
            <a:off x="4928097" y="4228932"/>
            <a:ext cx="779381" cy="1323439"/>
          </a:xfrm>
          <a:prstGeom prst="rect">
            <a:avLst/>
          </a:prstGeom>
          <a:noFill/>
          <a:ln>
            <a:noFill/>
          </a:ln>
        </p:spPr>
        <p:txBody>
          <a:bodyPr wrap="none" rtlCol="0">
            <a:spAutoFit/>
          </a:bodyPr>
          <a:lstStyle/>
          <a:p>
            <a:r>
              <a:rPr lang="ru-RU" sz="8000" b="1" dirty="0">
                <a:solidFill>
                  <a:srgbClr val="063081"/>
                </a:solidFill>
                <a:latin typeface="Gilroy" pitchFamily="2" charset="0"/>
              </a:rPr>
              <a:t>4</a:t>
            </a:r>
            <a:endParaRPr lang="ru-RU" sz="8000" b="1" dirty="0">
              <a:solidFill>
                <a:srgbClr val="063081"/>
              </a:solidFill>
              <a:latin typeface="Gilroy" pitchFamily="2" charset="0"/>
            </a:endParaRPr>
          </a:p>
        </p:txBody>
      </p:sp>
      <p:sp>
        <p:nvSpPr>
          <p:cNvPr id="71" name="TextBox 70"/>
          <p:cNvSpPr txBox="1"/>
          <p:nvPr userDrawn="1"/>
        </p:nvSpPr>
        <p:spPr>
          <a:xfrm>
            <a:off x="7826377" y="4228932"/>
            <a:ext cx="752129" cy="1323439"/>
          </a:xfrm>
          <a:prstGeom prst="rect">
            <a:avLst/>
          </a:prstGeom>
          <a:noFill/>
          <a:ln>
            <a:noFill/>
          </a:ln>
        </p:spPr>
        <p:txBody>
          <a:bodyPr wrap="none" rtlCol="0">
            <a:spAutoFit/>
          </a:bodyPr>
          <a:lstStyle/>
          <a:p>
            <a:r>
              <a:rPr lang="ru-RU" sz="8000" b="1" dirty="0">
                <a:solidFill>
                  <a:srgbClr val="063081"/>
                </a:solidFill>
                <a:latin typeface="Gilroy" pitchFamily="2" charset="0"/>
              </a:rPr>
              <a:t>6</a:t>
            </a:r>
            <a:endParaRPr lang="ru-RU" sz="8000" b="1" dirty="0">
              <a:solidFill>
                <a:srgbClr val="063081"/>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0630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475500"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360712"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233748" y="2203829"/>
            <a:ext cx="2009670" cy="860177"/>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003652"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4919844"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793379" y="5311393"/>
            <a:ext cx="2009670" cy="739039"/>
          </a:xfrm>
        </p:spPr>
        <p:txBody>
          <a:bodyPr lIns="0" tIns="0" rIns="0" bIns="0" anchor="t">
            <a:normAutofit/>
          </a:bodyPr>
          <a:lstStyle>
            <a:lvl1pPr marL="0" indent="0">
              <a:lnSpc>
                <a:spcPct val="100000"/>
              </a:lnSpc>
              <a:buFontTx/>
              <a:buNone/>
              <a:defRPr sz="1400" b="0" i="0">
                <a:solidFill>
                  <a:srgbClr val="06308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35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40" name="Группа 39"/>
          <p:cNvGrpSpPr/>
          <p:nvPr userDrawn="1"/>
        </p:nvGrpSpPr>
        <p:grpSpPr>
          <a:xfrm>
            <a:off x="2373120" y="2833928"/>
            <a:ext cx="1328448" cy="1581752"/>
            <a:chOff x="2329578" y="2728686"/>
            <a:chExt cx="1328448" cy="1364343"/>
          </a:xfrm>
        </p:grpSpPr>
        <p:cxnSp>
          <p:nvCxnSpPr>
            <p:cNvPr id="41" name="Прямая соединительная линия 40"/>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3498928"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6355308"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8" name="TextBox 67"/>
          <p:cNvSpPr txBox="1"/>
          <p:nvPr userDrawn="1"/>
        </p:nvSpPr>
        <p:spPr>
          <a:xfrm>
            <a:off x="9240146" y="1233805"/>
            <a:ext cx="410690" cy="646331"/>
          </a:xfrm>
          <a:prstGeom prst="rect">
            <a:avLst/>
          </a:prstGeom>
          <a:noFill/>
        </p:spPr>
        <p:txBody>
          <a:bodyPr wrap="none" rtlCol="0">
            <a:spAutoFit/>
          </a:bodyPr>
          <a:lstStyle/>
          <a:p>
            <a:r>
              <a:rPr lang="ru-RU" sz="3600" b="1" dirty="0">
                <a:solidFill>
                  <a:srgbClr val="EB006B"/>
                </a:solidFill>
                <a:latin typeface="Gilroy" pitchFamily="2" charset="0"/>
              </a:rPr>
              <a:t>7</a:t>
            </a:r>
            <a:endParaRPr lang="ru-RU" sz="3600" b="1" dirty="0">
              <a:solidFill>
                <a:srgbClr val="EB006B"/>
              </a:solidFill>
              <a:latin typeface="Gilroy" pitchFamily="2" charset="0"/>
            </a:endParaRPr>
          </a:p>
        </p:txBody>
      </p:sp>
      <p:sp>
        <p:nvSpPr>
          <p:cNvPr id="69" name="TextBox 68"/>
          <p:cNvSpPr txBox="1"/>
          <p:nvPr userDrawn="1"/>
        </p:nvSpPr>
        <p:spPr>
          <a:xfrm>
            <a:off x="2028381"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4928097"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7826377"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900"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378738"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6263576"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Скругленный прямоугольник 74"/>
          <p:cNvSpPr/>
          <p:nvPr userDrawn="1"/>
        </p:nvSpPr>
        <p:spPr>
          <a:xfrm>
            <a:off x="9148414" y="1232662"/>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1937859"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4826466"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7715073" y="4209364"/>
            <a:ext cx="2173026"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3596014"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6481226"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1" name="Текст 20"/>
          <p:cNvSpPr>
            <a:spLocks noGrp="1"/>
          </p:cNvSpPr>
          <p:nvPr>
            <p:ph type="body" sz="quarter" idx="17" hasCustomPrompt="1"/>
          </p:nvPr>
        </p:nvSpPr>
        <p:spPr>
          <a:xfrm>
            <a:off x="9354262" y="1839501"/>
            <a:ext cx="1844185"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124166"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040358"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7913893" y="4984725"/>
            <a:ext cx="1844185"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grpSp>
        <p:nvGrpSpPr>
          <p:cNvPr id="85" name="Группа 84"/>
          <p:cNvGrpSpPr/>
          <p:nvPr userDrawn="1"/>
        </p:nvGrpSpPr>
        <p:grpSpPr>
          <a:xfrm>
            <a:off x="5227530" y="2833928"/>
            <a:ext cx="1328448" cy="1581752"/>
            <a:chOff x="2329578" y="2728686"/>
            <a:chExt cx="1328448" cy="1364343"/>
          </a:xfrm>
        </p:grpSpPr>
        <p:cxnSp>
          <p:nvCxnSpPr>
            <p:cNvPr id="86" name="Прямая соединительная линия 85"/>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8" name="Группа 87"/>
          <p:cNvGrpSpPr/>
          <p:nvPr userDrawn="1"/>
        </p:nvGrpSpPr>
        <p:grpSpPr>
          <a:xfrm>
            <a:off x="8119012" y="2833928"/>
            <a:ext cx="1328448" cy="1581752"/>
            <a:chOff x="2329578" y="2728686"/>
            <a:chExt cx="1328448" cy="1364343"/>
          </a:xfrm>
        </p:grpSpPr>
        <p:cxnSp>
          <p:nvCxnSpPr>
            <p:cNvPr id="89" name="Прямая соединительная линия 88"/>
            <p:cNvCxnSpPr/>
            <p:nvPr/>
          </p:nvCxnSpPr>
          <p:spPr>
            <a:xfrm>
              <a:off x="2329578"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Прямая соединительная линия 89"/>
            <p:cNvCxnSpPr/>
            <p:nvPr/>
          </p:nvCxnSpPr>
          <p:spPr>
            <a:xfrm>
              <a:off x="3658026" y="2728686"/>
              <a:ext cx="0" cy="1364343"/>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буллиты средние">
    <p:spTree>
      <p:nvGrpSpPr>
        <p:cNvPr id="1" name=""/>
        <p:cNvGrpSpPr/>
        <p:nvPr/>
      </p:nvGrpSpPr>
      <p:grpSpPr>
        <a:xfrm>
          <a:off x="0" y="0"/>
          <a:ext cx="0" cy="0"/>
          <a:chOff x="0" y="0"/>
          <a:chExt cx="0" cy="0"/>
        </a:xfrm>
      </p:grpSpPr>
      <p:sp>
        <p:nvSpPr>
          <p:cNvPr id="4" name="Текст 3"/>
          <p:cNvSpPr>
            <a:spLocks noGrp="1"/>
          </p:cNvSpPr>
          <p:nvPr>
            <p:ph type="body" sz="quarter" idx="22" hasCustomPrompt="1"/>
          </p:nvPr>
        </p:nvSpPr>
        <p:spPr>
          <a:xfrm>
            <a:off x="495300" y="1038414"/>
            <a:ext cx="10821988" cy="4852882"/>
          </a:xfrm>
        </p:spPr>
        <p:txBody>
          <a:bodyPr lIns="0" tIns="0" rIns="0" bIns="0">
            <a:normAutofit/>
          </a:bodyPr>
          <a:lstStyle>
            <a:lvl1pPr indent="-336550">
              <a:lnSpc>
                <a:spcPct val="100000"/>
              </a:lnSpc>
              <a:buClr>
                <a:srgbClr val="1190D2"/>
              </a:buClr>
              <a:buSzPct val="140000"/>
              <a:defRPr sz="2000" b="0" i="0">
                <a:solidFill>
                  <a:schemeClr val="tx1"/>
                </a:solidFill>
                <a:latin typeface="Gilroy" pitchFamily="2" charset="0"/>
              </a:defRPr>
            </a:lvl1pPr>
          </a:lstStyle>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marL="228600" marR="0" lvl="0" indent="-336550" algn="l" defTabSz="914400" rtl="0" eaLnBrk="1" fontAlgn="auto" latinLnBrk="0" hangingPunct="1">
              <a:lnSpc>
                <a:spcPct val="100000"/>
              </a:lnSpc>
              <a:spcBef>
                <a:spcPts val="1000"/>
              </a:spcBef>
              <a:spcAft>
                <a:spcPts val="0"/>
              </a:spcAft>
              <a:buClr>
                <a:srgbClr val="1190D2"/>
              </a:buClr>
              <a:buSzPct val="140000"/>
              <a:buFont typeface="Arial" panose="02080604020202020204" pitchFamily="34" charset="0"/>
              <a:buChar char="•"/>
              <a:defRPr/>
            </a:pPr>
            <a:r>
              <a:rPr lang="ru-RU" dirty="0"/>
              <a:t>Крупные основные буллиты в три строчки</a:t>
            </a:r>
            <a:endParaRPr lang="ru-RU" dirty="0"/>
          </a:p>
          <a:p>
            <a:pPr lvl="0"/>
            <a:endParaRPr lang="ru-RU" dirty="0"/>
          </a:p>
          <a:p>
            <a:pPr lvl="0"/>
            <a:endParaRPr lang="ru-RU" dirty="0"/>
          </a:p>
        </p:txBody>
      </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9" name="Текст 12"/>
          <p:cNvSpPr>
            <a:spLocks noGrp="1"/>
          </p:cNvSpPr>
          <p:nvPr>
            <p:ph type="body" sz="quarter" idx="18" hasCustomPrompt="1"/>
          </p:nvPr>
        </p:nvSpPr>
        <p:spPr>
          <a:xfrm>
            <a:off x="479425" y="6080927"/>
            <a:ext cx="10837863" cy="451099"/>
          </a:xfrm>
        </p:spPr>
        <p:txBody>
          <a:bodyPr lIns="0" tIns="0" rIns="0" bIns="0" anchor="b">
            <a:normAutofit/>
          </a:bodyPr>
          <a:lstStyle>
            <a:lvl1pPr marL="0" indent="0">
              <a:lnSpc>
                <a:spcPct val="100000"/>
              </a:lnSpc>
              <a:spcBef>
                <a:spcPts val="400"/>
              </a:spcBef>
              <a:buNone/>
              <a:defRPr sz="900" b="0" i="0">
                <a:solidFill>
                  <a:schemeClr val="tx1"/>
                </a:solidFill>
                <a:latin typeface="Gilroy"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80604020202020204" pitchFamily="34" charset="0"/>
              <a:buNone/>
              <a:defRPr/>
            </a:pPr>
            <a:r>
              <a:rPr lang="ru-RU" dirty="0"/>
              <a:t>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 Сноски, пометки по необходимости</a:t>
            </a:r>
            <a:endParaRPr lang="ru-RU" dirty="0"/>
          </a:p>
        </p:txBody>
      </p:sp>
    </p:spTree>
  </p:cSld>
  <p:clrMapOvr>
    <a:masterClrMapping/>
  </p:clrMapOvr>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36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9" y="1233805"/>
            <a:ext cx="362600" cy="646331"/>
          </a:xfrm>
          <a:prstGeom prst="rect">
            <a:avLst/>
          </a:prstGeom>
          <a:noFill/>
        </p:spPr>
        <p:txBody>
          <a:bodyPr wrap="non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4111404" y="1233805"/>
            <a:ext cx="436338" cy="646331"/>
          </a:xfrm>
          <a:prstGeom prst="rect">
            <a:avLst/>
          </a:prstGeom>
          <a:noFill/>
        </p:spPr>
        <p:txBody>
          <a:bodyPr wrap="non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7541989" y="1233805"/>
            <a:ext cx="437940" cy="646331"/>
          </a:xfrm>
          <a:prstGeom prst="rect">
            <a:avLst/>
          </a:prstGeom>
          <a:noFill/>
        </p:spPr>
        <p:txBody>
          <a:bodyPr wrap="non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9" name="TextBox 68"/>
          <p:cNvSpPr txBox="1"/>
          <p:nvPr userDrawn="1"/>
        </p:nvSpPr>
        <p:spPr>
          <a:xfrm>
            <a:off x="2314989" y="4363842"/>
            <a:ext cx="429926" cy="646331"/>
          </a:xfrm>
          <a:prstGeom prst="rect">
            <a:avLst/>
          </a:prstGeom>
          <a:noFill/>
          <a:ln>
            <a:noFill/>
          </a:ln>
        </p:spPr>
        <p:txBody>
          <a:bodyPr wrap="non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5827181" y="4363842"/>
            <a:ext cx="452368" cy="646331"/>
          </a:xfrm>
          <a:prstGeom prst="rect">
            <a:avLst/>
          </a:prstGeom>
          <a:noFill/>
          <a:ln>
            <a:noFill/>
          </a:ln>
        </p:spPr>
        <p:txBody>
          <a:bodyPr wrap="non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1" name="TextBox 70"/>
          <p:cNvSpPr txBox="1"/>
          <p:nvPr userDrawn="1"/>
        </p:nvSpPr>
        <p:spPr>
          <a:xfrm>
            <a:off x="9299666" y="4363842"/>
            <a:ext cx="439544" cy="646331"/>
          </a:xfrm>
          <a:prstGeom prst="rect">
            <a:avLst/>
          </a:prstGeom>
          <a:noFill/>
          <a:ln>
            <a:noFill/>
          </a:ln>
        </p:spPr>
        <p:txBody>
          <a:bodyPr wrap="none" rtlCol="0">
            <a:spAutoFit/>
          </a:bodyPr>
          <a:lstStyle/>
          <a:p>
            <a:r>
              <a:rPr lang="ru-RU" sz="3600" b="1" dirty="0">
                <a:solidFill>
                  <a:srgbClr val="EB006B"/>
                </a:solidFill>
                <a:latin typeface="Gilroy" pitchFamily="2" charset="0"/>
              </a:rPr>
              <a:t>6</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3991213"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7450256" y="1232662"/>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224466"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5725549"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8" name="Скругленный прямоугольник 77"/>
          <p:cNvSpPr/>
          <p:nvPr userDrawn="1"/>
        </p:nvSpPr>
        <p:spPr>
          <a:xfrm>
            <a:off x="9188361" y="4209364"/>
            <a:ext cx="2563503"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208490"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7667907" y="1839501"/>
            <a:ext cx="217557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410774"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593944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4" name="Текст 20"/>
          <p:cNvSpPr>
            <a:spLocks noGrp="1"/>
          </p:cNvSpPr>
          <p:nvPr>
            <p:ph type="body" sz="quarter" idx="20" hasCustomPrompt="1"/>
          </p:nvPr>
        </p:nvSpPr>
        <p:spPr>
          <a:xfrm>
            <a:off x="9387182" y="4984725"/>
            <a:ext cx="217557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268702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4479502"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6126614"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795701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9" name="Прямая соединительная линия 88"/>
          <p:cNvCxnSpPr/>
          <p:nvPr/>
        </p:nvCxnSpPr>
        <p:spPr>
          <a:xfrm>
            <a:off x="9592301"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37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8" y="1233805"/>
            <a:ext cx="426827" cy="646331"/>
          </a:xfrm>
          <a:prstGeom prst="rect">
            <a:avLst/>
          </a:prstGeom>
          <a:noFill/>
        </p:spPr>
        <p:txBody>
          <a:bodyPr wrap="squar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4534783" y="1233805"/>
            <a:ext cx="513627" cy="646331"/>
          </a:xfrm>
          <a:prstGeom prst="rect">
            <a:avLst/>
          </a:prstGeom>
          <a:noFill/>
        </p:spPr>
        <p:txBody>
          <a:bodyPr wrap="squar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4" name="TextBox 63"/>
          <p:cNvSpPr txBox="1"/>
          <p:nvPr userDrawn="1"/>
        </p:nvSpPr>
        <p:spPr>
          <a:xfrm>
            <a:off x="8427020" y="1233805"/>
            <a:ext cx="515512" cy="646331"/>
          </a:xfrm>
          <a:prstGeom prst="rect">
            <a:avLst/>
          </a:prstGeom>
          <a:noFill/>
        </p:spPr>
        <p:txBody>
          <a:bodyPr wrap="square" rtlCol="0">
            <a:spAutoFit/>
          </a:bodyPr>
          <a:lstStyle/>
          <a:p>
            <a:r>
              <a:rPr lang="ru-RU" sz="3600" b="1" dirty="0">
                <a:solidFill>
                  <a:srgbClr val="EB006B"/>
                </a:solidFill>
                <a:latin typeface="Gilroy" pitchFamily="2" charset="0"/>
              </a:rPr>
              <a:t>5</a:t>
            </a:r>
            <a:endParaRPr lang="ru-RU" sz="3600" b="1" dirty="0">
              <a:solidFill>
                <a:srgbClr val="EB006B"/>
              </a:solidFill>
              <a:latin typeface="Gilroy" pitchFamily="2" charset="0"/>
            </a:endParaRPr>
          </a:p>
        </p:txBody>
      </p:sp>
      <p:sp>
        <p:nvSpPr>
          <p:cNvPr id="69" name="TextBox 68"/>
          <p:cNvSpPr txBox="1"/>
          <p:nvPr userDrawn="1"/>
        </p:nvSpPr>
        <p:spPr>
          <a:xfrm>
            <a:off x="2492412" y="4363842"/>
            <a:ext cx="506079" cy="646331"/>
          </a:xfrm>
          <a:prstGeom prst="rect">
            <a:avLst/>
          </a:prstGeom>
          <a:noFill/>
          <a:ln>
            <a:noFill/>
          </a:ln>
        </p:spPr>
        <p:txBody>
          <a:bodyPr wrap="squar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6536210" y="4363842"/>
            <a:ext cx="532496" cy="646331"/>
          </a:xfrm>
          <a:prstGeom prst="rect">
            <a:avLst/>
          </a:prstGeom>
          <a:noFill/>
          <a:ln>
            <a:noFill/>
          </a:ln>
        </p:spPr>
        <p:txBody>
          <a:bodyPr wrap="squar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414593"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335287" y="1232662"/>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401890" y="4209364"/>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6434578" y="4209364"/>
            <a:ext cx="3017577"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631870"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552938" y="1839501"/>
            <a:ext cx="256093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2588198"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6648471" y="4998373"/>
            <a:ext cx="256093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298325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5048410"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6876585"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Прямая соединительная линия 86"/>
          <p:cNvCxnSpPr/>
          <p:nvPr/>
        </p:nvCxnSpPr>
        <p:spPr>
          <a:xfrm>
            <a:off x="8816172"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38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704537"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637918" y="1233805"/>
            <a:ext cx="520316" cy="646331"/>
          </a:xfrm>
          <a:prstGeom prst="rect">
            <a:avLst/>
          </a:prstGeom>
          <a:noFill/>
        </p:spPr>
        <p:txBody>
          <a:bodyPr wrap="square" rtlCol="0">
            <a:spAutoFit/>
          </a:bodyPr>
          <a:lstStyle/>
          <a:p>
            <a:r>
              <a:rPr lang="ru-RU" sz="3600" b="1" dirty="0">
                <a:solidFill>
                  <a:srgbClr val="EB006B"/>
                </a:solidFill>
                <a:latin typeface="Gilroy" pitchFamily="2" charset="0"/>
              </a:rPr>
              <a:t>1</a:t>
            </a:r>
            <a:endParaRPr lang="ru-RU" sz="3600" b="1" dirty="0">
              <a:solidFill>
                <a:srgbClr val="EB006B"/>
              </a:solidFill>
              <a:latin typeface="Gilroy" pitchFamily="2" charset="0"/>
            </a:endParaRPr>
          </a:p>
        </p:txBody>
      </p:sp>
      <p:sp>
        <p:nvSpPr>
          <p:cNvPr id="63" name="TextBox 62"/>
          <p:cNvSpPr txBox="1"/>
          <p:nvPr userDrawn="1"/>
        </p:nvSpPr>
        <p:spPr>
          <a:xfrm>
            <a:off x="5430471" y="1233805"/>
            <a:ext cx="626129" cy="646331"/>
          </a:xfrm>
          <a:prstGeom prst="rect">
            <a:avLst/>
          </a:prstGeom>
          <a:noFill/>
        </p:spPr>
        <p:txBody>
          <a:bodyPr wrap="square" rtlCol="0">
            <a:spAutoFit/>
          </a:bodyPr>
          <a:lstStyle/>
          <a:p>
            <a:r>
              <a:rPr lang="ru-RU" sz="3600" b="1" dirty="0">
                <a:solidFill>
                  <a:srgbClr val="EB006B"/>
                </a:solidFill>
                <a:latin typeface="Gilroy" pitchFamily="2" charset="0"/>
              </a:rPr>
              <a:t>3</a:t>
            </a:r>
            <a:endParaRPr lang="ru-RU" sz="3600" b="1" dirty="0">
              <a:solidFill>
                <a:srgbClr val="EB006B"/>
              </a:solidFill>
              <a:latin typeface="Gilroy" pitchFamily="2" charset="0"/>
            </a:endParaRPr>
          </a:p>
        </p:txBody>
      </p:sp>
      <p:sp>
        <p:nvSpPr>
          <p:cNvPr id="69" name="TextBox 68"/>
          <p:cNvSpPr txBox="1"/>
          <p:nvPr userDrawn="1"/>
        </p:nvSpPr>
        <p:spPr>
          <a:xfrm>
            <a:off x="3053145" y="4363842"/>
            <a:ext cx="616927" cy="646331"/>
          </a:xfrm>
          <a:prstGeom prst="rect">
            <a:avLst/>
          </a:prstGeom>
          <a:noFill/>
          <a:ln>
            <a:noFill/>
          </a:ln>
        </p:spPr>
        <p:txBody>
          <a:bodyPr wrap="square" rtlCol="0">
            <a:spAutoFit/>
          </a:bodyPr>
          <a:lstStyle/>
          <a:p>
            <a:r>
              <a:rPr lang="ru-RU" sz="3600" b="1" dirty="0">
                <a:solidFill>
                  <a:srgbClr val="EB006B"/>
                </a:solidFill>
                <a:latin typeface="Gilroy" pitchFamily="2" charset="0"/>
              </a:rPr>
              <a:t>2</a:t>
            </a:r>
            <a:endParaRPr lang="ru-RU" sz="3600" b="1" dirty="0">
              <a:solidFill>
                <a:srgbClr val="EB006B"/>
              </a:solidFill>
              <a:latin typeface="Gilroy" pitchFamily="2" charset="0"/>
            </a:endParaRPr>
          </a:p>
        </p:txBody>
      </p:sp>
      <p:sp>
        <p:nvSpPr>
          <p:cNvPr id="70" name="TextBox 69"/>
          <p:cNvSpPr txBox="1"/>
          <p:nvPr userDrawn="1"/>
        </p:nvSpPr>
        <p:spPr>
          <a:xfrm>
            <a:off x="7921491" y="4363842"/>
            <a:ext cx="649131" cy="646331"/>
          </a:xfrm>
          <a:prstGeom prst="rect">
            <a:avLst/>
          </a:prstGeom>
          <a:noFill/>
          <a:ln>
            <a:noFill/>
          </a:ln>
        </p:spPr>
        <p:txBody>
          <a:bodyPr wrap="square" rtlCol="0">
            <a:spAutoFit/>
          </a:bodyPr>
          <a:lstStyle/>
          <a:p>
            <a:r>
              <a:rPr lang="ru-RU" sz="3600" b="1" dirty="0">
                <a:solidFill>
                  <a:srgbClr val="EB006B"/>
                </a:solidFill>
                <a:latin typeface="Gilroy" pitchFamily="2" charset="0"/>
              </a:rPr>
              <a:t>4</a:t>
            </a:r>
            <a:endParaRPr lang="ru-RU" sz="3600" b="1" dirty="0">
              <a:solidFill>
                <a:srgbClr val="EB006B"/>
              </a:solidFill>
              <a:latin typeface="Gilroy" pitchFamily="2" charset="0"/>
            </a:endParaRPr>
          </a:p>
        </p:txBody>
      </p:sp>
      <p:sp>
        <p:nvSpPr>
          <p:cNvPr id="72" name="Скругленный прямоугольник 71"/>
          <p:cNvSpPr/>
          <p:nvPr userDrawn="1"/>
        </p:nvSpPr>
        <p:spPr>
          <a:xfrm>
            <a:off x="493899"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5310281" y="1232662"/>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6" name="Скругленный прямоугольник 75"/>
          <p:cNvSpPr/>
          <p:nvPr userDrawn="1"/>
        </p:nvSpPr>
        <p:spPr>
          <a:xfrm>
            <a:off x="2962623"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7" name="Скругленный прямоугольник 76"/>
          <p:cNvSpPr/>
          <p:nvPr userDrawn="1"/>
        </p:nvSpPr>
        <p:spPr>
          <a:xfrm>
            <a:off x="7819860" y="4209364"/>
            <a:ext cx="3678528" cy="1821500"/>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5527558" y="1839501"/>
            <a:ext cx="3121862" cy="1224505"/>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2" name="Текст 20"/>
          <p:cNvSpPr>
            <a:spLocks noGrp="1"/>
          </p:cNvSpPr>
          <p:nvPr>
            <p:ph type="body" sz="quarter" idx="18" hasCustomPrompt="1"/>
          </p:nvPr>
        </p:nvSpPr>
        <p:spPr>
          <a:xfrm>
            <a:off x="3148931"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sp>
        <p:nvSpPr>
          <p:cNvPr id="83" name="Текст 20"/>
          <p:cNvSpPr>
            <a:spLocks noGrp="1"/>
          </p:cNvSpPr>
          <p:nvPr>
            <p:ph type="body" sz="quarter" idx="19" hasCustomPrompt="1"/>
          </p:nvPr>
        </p:nvSpPr>
        <p:spPr>
          <a:xfrm>
            <a:off x="8033753" y="4998373"/>
            <a:ext cx="3121862" cy="1052059"/>
          </a:xfrm>
        </p:spPr>
        <p:txBody>
          <a:bodyPr lIns="0" tIns="0" rIns="0" bIns="0" anchor="t">
            <a:normAutofit/>
          </a:bodyPr>
          <a:lstStyle>
            <a:lvl1pPr marL="0" indent="0">
              <a:lnSpc>
                <a:spcPct val="100000"/>
              </a:lnSpc>
              <a:buFontTx/>
              <a:buNone/>
              <a:defRPr sz="14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41" name="Прямая соединительная линия 40"/>
          <p:cNvCxnSpPr/>
          <p:nvPr/>
        </p:nvCxnSpPr>
        <p:spPr>
          <a:xfrm>
            <a:off x="3635998"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Прямая соединительная линия 49"/>
          <p:cNvCxnSpPr/>
          <p:nvPr/>
        </p:nvCxnSpPr>
        <p:spPr>
          <a:xfrm>
            <a:off x="5988360"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6" name="Прямая соединительная линия 85"/>
          <p:cNvCxnSpPr/>
          <p:nvPr/>
        </p:nvCxnSpPr>
        <p:spPr>
          <a:xfrm>
            <a:off x="8445729" y="2833928"/>
            <a:ext cx="0" cy="1581752"/>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9_номер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59" name="Текст 20"/>
          <p:cNvSpPr>
            <a:spLocks noGrp="1"/>
          </p:cNvSpPr>
          <p:nvPr>
            <p:ph type="body" sz="quarter" idx="14" hasCustomPrompt="1"/>
          </p:nvPr>
        </p:nvSpPr>
        <p:spPr>
          <a:xfrm>
            <a:off x="881962"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57" name="TextBox 56"/>
          <p:cNvSpPr txBox="1"/>
          <p:nvPr userDrawn="1"/>
        </p:nvSpPr>
        <p:spPr>
          <a:xfrm>
            <a:off x="815343" y="2120909"/>
            <a:ext cx="404008" cy="923330"/>
          </a:xfrm>
          <a:prstGeom prst="rect">
            <a:avLst/>
          </a:prstGeom>
          <a:noFill/>
        </p:spPr>
        <p:txBody>
          <a:bodyPr wrap="square" rtlCol="0">
            <a:spAutoFit/>
          </a:bodyPr>
          <a:lstStyle/>
          <a:p>
            <a:r>
              <a:rPr lang="ru-RU" sz="5400" b="1" dirty="0">
                <a:solidFill>
                  <a:srgbClr val="EB006B"/>
                </a:solidFill>
                <a:latin typeface="Gilroy" pitchFamily="2" charset="0"/>
              </a:rPr>
              <a:t>1</a:t>
            </a:r>
            <a:endParaRPr lang="ru-RU" sz="5400" b="1" dirty="0">
              <a:solidFill>
                <a:srgbClr val="EB006B"/>
              </a:solidFill>
              <a:latin typeface="Gilroy" pitchFamily="2" charset="0"/>
            </a:endParaRPr>
          </a:p>
        </p:txBody>
      </p:sp>
      <p:sp>
        <p:nvSpPr>
          <p:cNvPr id="63" name="TextBox 62"/>
          <p:cNvSpPr txBox="1"/>
          <p:nvPr userDrawn="1"/>
        </p:nvSpPr>
        <p:spPr>
          <a:xfrm>
            <a:off x="4712208" y="2120909"/>
            <a:ext cx="486168" cy="923330"/>
          </a:xfrm>
          <a:prstGeom prst="rect">
            <a:avLst/>
          </a:prstGeom>
          <a:noFill/>
        </p:spPr>
        <p:txBody>
          <a:bodyPr wrap="square" rtlCol="0">
            <a:spAutoFit/>
          </a:bodyPr>
          <a:lstStyle/>
          <a:p>
            <a:r>
              <a:rPr lang="ru-RU" sz="5400" b="1" dirty="0">
                <a:solidFill>
                  <a:srgbClr val="EB006B"/>
                </a:solidFill>
                <a:latin typeface="Gilroy" pitchFamily="2" charset="0"/>
              </a:rPr>
              <a:t>2</a:t>
            </a:r>
            <a:endParaRPr lang="ru-RU" sz="5400" b="1" dirty="0">
              <a:solidFill>
                <a:srgbClr val="EB006B"/>
              </a:solidFill>
              <a:latin typeface="Gilroy" pitchFamily="2" charset="0"/>
            </a:endParaRPr>
          </a:p>
        </p:txBody>
      </p:sp>
      <p:sp>
        <p:nvSpPr>
          <p:cNvPr id="64" name="TextBox 63"/>
          <p:cNvSpPr txBox="1"/>
          <p:nvPr userDrawn="1"/>
        </p:nvSpPr>
        <p:spPr>
          <a:xfrm>
            <a:off x="8604444" y="2120909"/>
            <a:ext cx="487952" cy="923330"/>
          </a:xfrm>
          <a:prstGeom prst="rect">
            <a:avLst/>
          </a:prstGeom>
          <a:noFill/>
        </p:spPr>
        <p:txBody>
          <a:bodyPr wrap="square" rtlCol="0">
            <a:spAutoFit/>
          </a:bodyPr>
          <a:lstStyle/>
          <a:p>
            <a:r>
              <a:rPr lang="ru-RU" sz="5400" b="1" dirty="0">
                <a:solidFill>
                  <a:srgbClr val="EB006B"/>
                </a:solidFill>
                <a:latin typeface="Gilroy" pitchFamily="2" charset="0"/>
              </a:rPr>
              <a:t>3</a:t>
            </a:r>
            <a:endParaRPr lang="ru-RU" sz="5400" b="1" dirty="0">
              <a:solidFill>
                <a:srgbClr val="EB006B"/>
              </a:solidFill>
              <a:latin typeface="Gilroy" pitchFamily="2" charset="0"/>
            </a:endParaRPr>
          </a:p>
        </p:txBody>
      </p:sp>
      <p:sp>
        <p:nvSpPr>
          <p:cNvPr id="72" name="Скругленный прямоугольник 71"/>
          <p:cNvSpPr/>
          <p:nvPr userDrawn="1"/>
        </p:nvSpPr>
        <p:spPr>
          <a:xfrm>
            <a:off x="493899"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Скругленный прямоугольник 72"/>
          <p:cNvSpPr/>
          <p:nvPr userDrawn="1"/>
        </p:nvSpPr>
        <p:spPr>
          <a:xfrm>
            <a:off x="4414593"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4" name="Скругленный прямоугольник 73"/>
          <p:cNvSpPr/>
          <p:nvPr userDrawn="1"/>
        </p:nvSpPr>
        <p:spPr>
          <a:xfrm>
            <a:off x="8335287" y="2147061"/>
            <a:ext cx="3017577" cy="2364443"/>
          </a:xfrm>
          <a:prstGeom prst="roundRect">
            <a:avLst/>
          </a:prstGeom>
          <a:noFill/>
          <a:ln w="25400">
            <a:solidFill>
              <a:srgbClr val="EB00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9" name="Текст 20"/>
          <p:cNvSpPr>
            <a:spLocks noGrp="1"/>
          </p:cNvSpPr>
          <p:nvPr>
            <p:ph type="body" sz="quarter" idx="15" hasCustomPrompt="1"/>
          </p:nvPr>
        </p:nvSpPr>
        <p:spPr>
          <a:xfrm>
            <a:off x="4809295"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sp>
        <p:nvSpPr>
          <p:cNvPr id="80" name="Текст 20"/>
          <p:cNvSpPr>
            <a:spLocks noGrp="1"/>
          </p:cNvSpPr>
          <p:nvPr>
            <p:ph type="body" sz="quarter" idx="16" hasCustomPrompt="1"/>
          </p:nvPr>
        </p:nvSpPr>
        <p:spPr>
          <a:xfrm>
            <a:off x="8730363" y="2934269"/>
            <a:ext cx="2348736" cy="1577233"/>
          </a:xfrm>
        </p:spPr>
        <p:txBody>
          <a:bodyPr lIns="0" tIns="0" rIns="0" bIns="0" anchor="t">
            <a:normAutofit/>
          </a:bodyPr>
          <a:lstStyle>
            <a:lvl1pPr marL="0" indent="0">
              <a:lnSpc>
                <a:spcPct val="100000"/>
              </a:lnSpc>
              <a:buFontTx/>
              <a:buNone/>
              <a:defRPr sz="1600" b="0" i="0">
                <a:solidFill>
                  <a:schemeClr val="tx1"/>
                </a:solidFill>
                <a:latin typeface="Gilroy" pitchFamily="2" charset="0"/>
              </a:defRPr>
            </a:lvl1pPr>
          </a:lstStyle>
          <a:p>
            <a:pPr lvl="0"/>
            <a:r>
              <a:rPr lang="ru-RU" dirty="0"/>
              <a:t>Короткое описание пункта</a:t>
            </a:r>
            <a:endParaRPr lang="ru-RU" dirty="0"/>
          </a:p>
        </p:txBody>
      </p:sp>
      <p:cxnSp>
        <p:nvCxnSpPr>
          <p:cNvPr id="87" name="Прямая соединительная линия 86"/>
          <p:cNvCxnSpPr/>
          <p:nvPr/>
        </p:nvCxnSpPr>
        <p:spPr>
          <a:xfrm flipH="1">
            <a:off x="7264128"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 name="Прямая соединительная линия 4"/>
          <p:cNvCxnSpPr/>
          <p:nvPr userDrawn="1"/>
        </p:nvCxnSpPr>
        <p:spPr>
          <a:xfrm flipH="1">
            <a:off x="3333572" y="3284304"/>
            <a:ext cx="1234218" cy="0"/>
          </a:xfrm>
          <a:prstGeom prst="line">
            <a:avLst/>
          </a:prstGeom>
          <a:ln w="12700">
            <a:solidFill>
              <a:srgbClr val="063081"/>
            </a:solidFill>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hf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40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59" name="Текст 20"/>
          <p:cNvSpPr>
            <a:spLocks noGrp="1"/>
          </p:cNvSpPr>
          <p:nvPr>
            <p:ph type="body" sz="quarter" idx="14" hasCustomPrompt="1"/>
          </p:nvPr>
        </p:nvSpPr>
        <p:spPr>
          <a:xfrm>
            <a:off x="914400" y="105251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14" name="Полилиния 13"/>
          <p:cNvSpPr/>
          <p:nvPr userDrawn="1"/>
        </p:nvSpPr>
        <p:spPr>
          <a:xfrm>
            <a:off x="328605" y="105251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sp>
        <p:nvSpPr>
          <p:cNvPr id="41" name="Текст 20"/>
          <p:cNvSpPr>
            <a:spLocks noGrp="1"/>
          </p:cNvSpPr>
          <p:nvPr>
            <p:ph type="body" sz="quarter" idx="15" hasCustomPrompt="1"/>
          </p:nvPr>
        </p:nvSpPr>
        <p:spPr>
          <a:xfrm>
            <a:off x="1639736" y="276746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50" name="Полилиния 49"/>
          <p:cNvSpPr/>
          <p:nvPr userDrawn="1"/>
        </p:nvSpPr>
        <p:spPr>
          <a:xfrm>
            <a:off x="1053941" y="276746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sp>
        <p:nvSpPr>
          <p:cNvPr id="51" name="Текст 20"/>
          <p:cNvSpPr>
            <a:spLocks noGrp="1"/>
          </p:cNvSpPr>
          <p:nvPr>
            <p:ph type="body" sz="quarter" idx="16" hasCustomPrompt="1"/>
          </p:nvPr>
        </p:nvSpPr>
        <p:spPr>
          <a:xfrm>
            <a:off x="914400" y="4482413"/>
            <a:ext cx="9131925" cy="1356369"/>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для динамичного пункта. Возможно в несколько строк</a:t>
            </a:r>
            <a:endParaRPr lang="ru-RU" dirty="0"/>
          </a:p>
        </p:txBody>
      </p:sp>
      <p:sp>
        <p:nvSpPr>
          <p:cNvPr id="52" name="Полилиния 51"/>
          <p:cNvSpPr/>
          <p:nvPr userDrawn="1"/>
        </p:nvSpPr>
        <p:spPr>
          <a:xfrm>
            <a:off x="328605" y="4482412"/>
            <a:ext cx="10263347" cy="1492697"/>
          </a:xfrm>
          <a:custGeom>
            <a:avLst/>
            <a:gdLst>
              <a:gd name="connsiteX0" fmla="*/ 5274500 w 5533231"/>
              <a:gd name="connsiteY0" fmla="*/ 0 h 804751"/>
              <a:gd name="connsiteX1" fmla="*/ 356324 w 5533231"/>
              <a:gd name="connsiteY1" fmla="*/ 0 h 804751"/>
              <a:gd name="connsiteX2" fmla="*/ 97592 w 5533231"/>
              <a:gd name="connsiteY2" fmla="*/ 258792 h 804751"/>
              <a:gd name="connsiteX3" fmla="*/ 97592 w 5533231"/>
              <a:gd name="connsiteY3" fmla="*/ 376837 h 804751"/>
              <a:gd name="connsiteX4" fmla="*/ 96457 w 5533231"/>
              <a:gd name="connsiteY4" fmla="*/ 481262 h 804751"/>
              <a:gd name="connsiteX5" fmla="*/ 0 w 5533231"/>
              <a:gd name="connsiteY5" fmla="*/ 804752 h 804751"/>
              <a:gd name="connsiteX6" fmla="*/ 204262 w 5533231"/>
              <a:gd name="connsiteY6" fmla="*/ 682166 h 804751"/>
              <a:gd name="connsiteX7" fmla="*/ 357459 w 5533231"/>
              <a:gd name="connsiteY7" fmla="*/ 732109 h 804751"/>
              <a:gd name="connsiteX8" fmla="*/ 5274500 w 5533231"/>
              <a:gd name="connsiteY8" fmla="*/ 732109 h 804751"/>
              <a:gd name="connsiteX9" fmla="*/ 5533232 w 5533231"/>
              <a:gd name="connsiteY9" fmla="*/ 473317 h 804751"/>
              <a:gd name="connsiteX10" fmla="*/ 5533232 w 5533231"/>
              <a:gd name="connsiteY10" fmla="*/ 258792 h 804751"/>
              <a:gd name="connsiteX11" fmla="*/ 5274500 w 5533231"/>
              <a:gd name="connsiteY11" fmla="*/ 0 h 80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3231" h="804751">
                <a:moveTo>
                  <a:pt x="5274500" y="0"/>
                </a:moveTo>
                <a:lnTo>
                  <a:pt x="356324" y="0"/>
                </a:lnTo>
                <a:cubicBezTo>
                  <a:pt x="213340" y="0"/>
                  <a:pt x="97592" y="115775"/>
                  <a:pt x="97592" y="258792"/>
                </a:cubicBezTo>
                <a:lnTo>
                  <a:pt x="97592" y="376837"/>
                </a:lnTo>
                <a:lnTo>
                  <a:pt x="96457" y="481262"/>
                </a:lnTo>
                <a:cubicBezTo>
                  <a:pt x="97592" y="706002"/>
                  <a:pt x="0" y="804752"/>
                  <a:pt x="0" y="804752"/>
                </a:cubicBezTo>
                <a:cubicBezTo>
                  <a:pt x="0" y="804752"/>
                  <a:pt x="123692" y="789996"/>
                  <a:pt x="204262" y="682166"/>
                </a:cubicBezTo>
                <a:cubicBezTo>
                  <a:pt x="247384" y="713948"/>
                  <a:pt x="299584" y="732109"/>
                  <a:pt x="357459" y="732109"/>
                </a:cubicBezTo>
                <a:lnTo>
                  <a:pt x="5274500" y="732109"/>
                </a:lnTo>
                <a:cubicBezTo>
                  <a:pt x="5417483" y="732109"/>
                  <a:pt x="5533232" y="616333"/>
                  <a:pt x="5533232" y="473317"/>
                </a:cubicBezTo>
                <a:lnTo>
                  <a:pt x="5533232" y="258792"/>
                </a:lnTo>
                <a:cubicBezTo>
                  <a:pt x="5533232" y="115775"/>
                  <a:pt x="5417483" y="0"/>
                  <a:pt x="5274500" y="0"/>
                </a:cubicBezTo>
                <a:close/>
              </a:path>
            </a:pathLst>
          </a:custGeom>
          <a:noFill/>
          <a:ln w="25400" cap="flat">
            <a:solidFill>
              <a:srgbClr val="063081"/>
            </a:solidFill>
            <a:prstDash val="solid"/>
            <a:miter/>
          </a:ln>
        </p:spPr>
        <p:txBody>
          <a:bodyPr rtlCol="0" anchor="ctr"/>
          <a:lstStyle/>
          <a:p>
            <a:endParaRPr lang="ru-RU"/>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41_баблы">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7" name="Полилиния 6"/>
          <p:cNvSpPr/>
          <p:nvPr userDrawn="1"/>
        </p:nvSpPr>
        <p:spPr>
          <a:xfrm>
            <a:off x="353922" y="1052513"/>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063081"/>
            </a:solidFill>
            <a:prstDash val="solid"/>
            <a:miter/>
          </a:ln>
        </p:spPr>
        <p:txBody>
          <a:bodyPr rtlCol="0" anchor="ctr"/>
          <a:lstStyle/>
          <a:p>
            <a:endParaRPr lang="ru-RU"/>
          </a:p>
        </p:txBody>
      </p:sp>
      <p:sp>
        <p:nvSpPr>
          <p:cNvPr id="11" name="Текст 20"/>
          <p:cNvSpPr>
            <a:spLocks noGrp="1"/>
          </p:cNvSpPr>
          <p:nvPr>
            <p:ph type="body" sz="quarter" idx="17" hasCustomPrompt="1"/>
          </p:nvPr>
        </p:nvSpPr>
        <p:spPr>
          <a:xfrm>
            <a:off x="1001289" y="1075233"/>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1</a:t>
            </a:r>
            <a:endParaRPr lang="ru-RU" dirty="0"/>
          </a:p>
        </p:txBody>
      </p:sp>
      <p:sp>
        <p:nvSpPr>
          <p:cNvPr id="12" name="Полилиния 11"/>
          <p:cNvSpPr/>
          <p:nvPr userDrawn="1"/>
        </p:nvSpPr>
        <p:spPr>
          <a:xfrm>
            <a:off x="5119192" y="3634350"/>
            <a:ext cx="6198096" cy="2432085"/>
          </a:xfrm>
          <a:custGeom>
            <a:avLst/>
            <a:gdLst>
              <a:gd name="connsiteX0" fmla="*/ 3896866 w 4156732"/>
              <a:gd name="connsiteY0" fmla="*/ 0 h 1631069"/>
              <a:gd name="connsiteX1" fmla="*/ 356324 w 4156732"/>
              <a:gd name="connsiteY1" fmla="*/ 0 h 1631069"/>
              <a:gd name="connsiteX2" fmla="*/ 97592 w 4156732"/>
              <a:gd name="connsiteY2" fmla="*/ 258792 h 1631069"/>
              <a:gd name="connsiteX3" fmla="*/ 97592 w 4156732"/>
              <a:gd name="connsiteY3" fmla="*/ 1203155 h 1631069"/>
              <a:gd name="connsiteX4" fmla="*/ 96457 w 4156732"/>
              <a:gd name="connsiteY4" fmla="*/ 1307580 h 1631069"/>
              <a:gd name="connsiteX5" fmla="*/ 0 w 4156732"/>
              <a:gd name="connsiteY5" fmla="*/ 1631070 h 1631069"/>
              <a:gd name="connsiteX6" fmla="*/ 204262 w 4156732"/>
              <a:gd name="connsiteY6" fmla="*/ 1508484 h 1631069"/>
              <a:gd name="connsiteX7" fmla="*/ 357459 w 4156732"/>
              <a:gd name="connsiteY7" fmla="*/ 1558426 h 1631069"/>
              <a:gd name="connsiteX8" fmla="*/ 3898001 w 4156732"/>
              <a:gd name="connsiteY8" fmla="*/ 1558426 h 1631069"/>
              <a:gd name="connsiteX9" fmla="*/ 4156732 w 4156732"/>
              <a:gd name="connsiteY9" fmla="*/ 1299635 h 1631069"/>
              <a:gd name="connsiteX10" fmla="*/ 4156732 w 4156732"/>
              <a:gd name="connsiteY10" fmla="*/ 258792 h 1631069"/>
              <a:gd name="connsiteX11" fmla="*/ 3896866 w 4156732"/>
              <a:gd name="connsiteY11" fmla="*/ 0 h 1631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56732" h="1631069">
                <a:moveTo>
                  <a:pt x="3896866" y="0"/>
                </a:moveTo>
                <a:lnTo>
                  <a:pt x="356324" y="0"/>
                </a:lnTo>
                <a:cubicBezTo>
                  <a:pt x="213340" y="0"/>
                  <a:pt x="97592" y="115775"/>
                  <a:pt x="97592" y="258792"/>
                </a:cubicBezTo>
                <a:lnTo>
                  <a:pt x="97592" y="1203155"/>
                </a:lnTo>
                <a:lnTo>
                  <a:pt x="96457" y="1307580"/>
                </a:lnTo>
                <a:cubicBezTo>
                  <a:pt x="97592" y="1532320"/>
                  <a:pt x="0" y="1631070"/>
                  <a:pt x="0" y="1631070"/>
                </a:cubicBezTo>
                <a:cubicBezTo>
                  <a:pt x="0" y="1631070"/>
                  <a:pt x="123692" y="1616314"/>
                  <a:pt x="204262" y="1508484"/>
                </a:cubicBezTo>
                <a:cubicBezTo>
                  <a:pt x="247384" y="1540266"/>
                  <a:pt x="299584" y="1558426"/>
                  <a:pt x="357459" y="1558426"/>
                </a:cubicBezTo>
                <a:lnTo>
                  <a:pt x="3898001" y="1558426"/>
                </a:lnTo>
                <a:cubicBezTo>
                  <a:pt x="4040984" y="1558426"/>
                  <a:pt x="4156732" y="1442651"/>
                  <a:pt x="4156732" y="1299635"/>
                </a:cubicBezTo>
                <a:lnTo>
                  <a:pt x="4156732" y="258792"/>
                </a:lnTo>
                <a:cubicBezTo>
                  <a:pt x="4155598" y="115775"/>
                  <a:pt x="4039849" y="0"/>
                  <a:pt x="3896866" y="0"/>
                </a:cubicBezTo>
                <a:close/>
              </a:path>
            </a:pathLst>
          </a:custGeom>
          <a:noFill/>
          <a:ln w="25400" cap="flat">
            <a:solidFill>
              <a:srgbClr val="063081"/>
            </a:solidFill>
            <a:prstDash val="solid"/>
            <a:miter/>
          </a:ln>
        </p:spPr>
        <p:txBody>
          <a:bodyPr rtlCol="0" anchor="ctr"/>
          <a:lstStyle/>
          <a:p>
            <a:endParaRPr lang="ru-RU"/>
          </a:p>
        </p:txBody>
      </p:sp>
      <p:sp>
        <p:nvSpPr>
          <p:cNvPr id="13" name="Текст 20"/>
          <p:cNvSpPr>
            <a:spLocks noGrp="1"/>
          </p:cNvSpPr>
          <p:nvPr>
            <p:ph type="body" sz="quarter" idx="18" hasCustomPrompt="1"/>
          </p:nvPr>
        </p:nvSpPr>
        <p:spPr>
          <a:xfrm>
            <a:off x="5766559" y="3657070"/>
            <a:ext cx="5098132" cy="2288002"/>
          </a:xfrm>
        </p:spPr>
        <p:txBody>
          <a:bodyPr lIns="0" tIns="0" rIns="0" bIns="0" anchor="ctr">
            <a:normAutofit/>
          </a:bodyPr>
          <a:lstStyle>
            <a:lvl1pPr marL="0" indent="0">
              <a:lnSpc>
                <a:spcPct val="100000"/>
              </a:lnSpc>
              <a:buFontTx/>
              <a:buNone/>
              <a:defRPr sz="3200" b="1" i="0">
                <a:solidFill>
                  <a:srgbClr val="C00000"/>
                </a:solidFill>
                <a:latin typeface="Gilroy" pitchFamily="2" charset="0"/>
              </a:defRPr>
            </a:lvl1pPr>
          </a:lstStyle>
          <a:p>
            <a:pPr lvl="0"/>
            <a:r>
              <a:rPr lang="ru-RU" dirty="0"/>
              <a:t>Описание пункта </a:t>
            </a:r>
            <a:r>
              <a:rPr lang="en-US" dirty="0"/>
              <a:t>2</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42_баблы">
    <p:spTree>
      <p:nvGrpSpPr>
        <p:cNvPr id="1" name=""/>
        <p:cNvGrpSpPr/>
        <p:nvPr/>
      </p:nvGrpSpPr>
      <p:grpSpPr>
        <a:xfrm>
          <a:off x="0" y="0"/>
          <a:ext cx="0" cy="0"/>
          <a:chOff x="0" y="0"/>
          <a:chExt cx="0" cy="0"/>
        </a:xfrm>
      </p:grpSpPr>
      <p:grpSp>
        <p:nvGrpSpPr>
          <p:cNvPr id="12" name="Группа 11"/>
          <p:cNvGrpSpPr/>
          <p:nvPr userDrawn="1"/>
        </p:nvGrpSpPr>
        <p:grpSpPr>
          <a:xfrm>
            <a:off x="6049962" y="104017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3"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4" name="Скругленный прямоугольник 13"/>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5" name="Группа 14"/>
          <p:cNvGrpSpPr/>
          <p:nvPr userDrawn="1"/>
        </p:nvGrpSpPr>
        <p:grpSpPr>
          <a:xfrm>
            <a:off x="374877" y="4819378"/>
            <a:ext cx="4196991" cy="1480674"/>
            <a:chOff x="5665695" y="5225143"/>
            <a:chExt cx="4196991" cy="1480674"/>
          </a:xfrm>
          <a:gradFill flip="none" rotWithShape="1">
            <a:gsLst>
              <a:gs pos="100000">
                <a:srgbClr val="E2ECFF"/>
              </a:gs>
              <a:gs pos="0">
                <a:srgbClr val="EBB5CA">
                  <a:alpha val="1000"/>
                </a:srgbClr>
              </a:gs>
            </a:gsLst>
            <a:lin ang="8100000" scaled="1"/>
            <a:tileRect/>
          </a:gradFill>
        </p:grpSpPr>
        <p:sp>
          <p:nvSpPr>
            <p:cNvPr id="16"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17" name="Скругленный прямоугольник 16"/>
            <p:cNvSpPr/>
            <p:nvPr/>
          </p:nvSpPr>
          <p:spPr>
            <a:xfrm>
              <a:off x="5755341" y="5225143"/>
              <a:ext cx="4107345" cy="141467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8" name="Группа 17"/>
          <p:cNvGrpSpPr/>
          <p:nvPr userDrawn="1"/>
        </p:nvGrpSpPr>
        <p:grpSpPr>
          <a:xfrm>
            <a:off x="6049962" y="2736948"/>
            <a:ext cx="4196991" cy="1384380"/>
            <a:chOff x="5665695" y="5321437"/>
            <a:chExt cx="4196991" cy="1384380"/>
          </a:xfrm>
          <a:gradFill flip="none" rotWithShape="1">
            <a:gsLst>
              <a:gs pos="100000">
                <a:srgbClr val="E2ECFF"/>
              </a:gs>
              <a:gs pos="0">
                <a:srgbClr val="EBB5CA">
                  <a:alpha val="1000"/>
                </a:srgbClr>
              </a:gs>
            </a:gsLst>
            <a:lin ang="8100000" scaled="1"/>
            <a:tileRect/>
          </a:gradFill>
        </p:grpSpPr>
        <p:sp>
          <p:nvSpPr>
            <p:cNvPr id="19"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0" name="Скругленный прямоугольник 19"/>
            <p:cNvSpPr/>
            <p:nvPr/>
          </p:nvSpPr>
          <p:spPr>
            <a:xfrm>
              <a:off x="5755341" y="5321437"/>
              <a:ext cx="4107345" cy="131838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1" name="Группа 20"/>
          <p:cNvGrpSpPr/>
          <p:nvPr userDrawn="1"/>
        </p:nvGrpSpPr>
        <p:grpSpPr>
          <a:xfrm>
            <a:off x="389391" y="1052513"/>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2"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3" name="Скругленный прямоугольник 22"/>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4" name="Группа 23"/>
          <p:cNvGrpSpPr/>
          <p:nvPr userDrawn="1"/>
        </p:nvGrpSpPr>
        <p:grpSpPr>
          <a:xfrm>
            <a:off x="389391" y="2930634"/>
            <a:ext cx="5022397" cy="1647816"/>
            <a:chOff x="5665695" y="5058001"/>
            <a:chExt cx="5022397" cy="1647816"/>
          </a:xfrm>
          <a:gradFill flip="none" rotWithShape="1">
            <a:gsLst>
              <a:gs pos="100000">
                <a:srgbClr val="E2ECFF"/>
              </a:gs>
              <a:gs pos="0">
                <a:srgbClr val="EBB5CA">
                  <a:alpha val="1000"/>
                </a:srgbClr>
              </a:gs>
            </a:gsLst>
            <a:lin ang="8100000" scaled="1"/>
            <a:tileRect/>
          </a:gradFill>
        </p:grpSpPr>
        <p:sp>
          <p:nvSpPr>
            <p:cNvPr id="25"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6" name="Скругленный прямоугольник 25"/>
            <p:cNvSpPr/>
            <p:nvPr/>
          </p:nvSpPr>
          <p:spPr>
            <a:xfrm>
              <a:off x="5755341" y="5058001"/>
              <a:ext cx="4932751" cy="158182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7" name="Группа 26"/>
          <p:cNvGrpSpPr/>
          <p:nvPr userDrawn="1"/>
        </p:nvGrpSpPr>
        <p:grpSpPr>
          <a:xfrm>
            <a:off x="6049962" y="4370119"/>
            <a:ext cx="4698248" cy="1989367"/>
            <a:chOff x="5665695" y="4716450"/>
            <a:chExt cx="4698248" cy="1989367"/>
          </a:xfrm>
          <a:gradFill flip="none" rotWithShape="1">
            <a:gsLst>
              <a:gs pos="100000">
                <a:srgbClr val="E2ECFF"/>
              </a:gs>
              <a:gs pos="0">
                <a:srgbClr val="EBB5CA">
                  <a:alpha val="1000"/>
                </a:srgbClr>
              </a:gs>
            </a:gsLst>
            <a:lin ang="8100000" scaled="1"/>
            <a:tileRect/>
          </a:gradFill>
        </p:grpSpPr>
        <p:sp>
          <p:nvSpPr>
            <p:cNvPr id="28" name="Рисунок 9"/>
            <p:cNvSpPr/>
            <p:nvPr/>
          </p:nvSpPr>
          <p:spPr>
            <a:xfrm>
              <a:off x="5665695" y="6320856"/>
              <a:ext cx="216632" cy="384961"/>
            </a:xfrm>
            <a:custGeom>
              <a:avLst/>
              <a:gdLst>
                <a:gd name="connsiteX0" fmla="*/ 833656 w 834295"/>
                <a:gd name="connsiteY0" fmla="*/ 836465 h 1482566"/>
                <a:gd name="connsiteX1" fmla="*/ -639 w 834295"/>
                <a:gd name="connsiteY1" fmla="*/ 1482260 h 1482566"/>
                <a:gd name="connsiteX2" fmla="*/ 333688 w 834295"/>
                <a:gd name="connsiteY2" fmla="*/ 361644 h 1482566"/>
                <a:gd name="connsiteX3" fmla="*/ 338928 w 834295"/>
                <a:gd name="connsiteY3" fmla="*/ -306 h 1482566"/>
                <a:gd name="connsiteX4" fmla="*/ 430748 w 834295"/>
                <a:gd name="connsiteY4" fmla="*/ 218006 h 1482566"/>
                <a:gd name="connsiteX5" fmla="*/ 833656 w 834295"/>
                <a:gd name="connsiteY5" fmla="*/ 836560 h 14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4295" h="1482566">
                  <a:moveTo>
                    <a:pt x="833656" y="836465"/>
                  </a:moveTo>
                  <a:cubicBezTo>
                    <a:pt x="589149" y="1411680"/>
                    <a:pt x="-639" y="1482260"/>
                    <a:pt x="-639" y="1482260"/>
                  </a:cubicBezTo>
                  <a:cubicBezTo>
                    <a:pt x="-639" y="1482260"/>
                    <a:pt x="338928" y="1142313"/>
                    <a:pt x="333688" y="361644"/>
                  </a:cubicBezTo>
                  <a:lnTo>
                    <a:pt x="338928" y="-306"/>
                  </a:lnTo>
                  <a:lnTo>
                    <a:pt x="430748" y="218006"/>
                  </a:lnTo>
                  <a:cubicBezTo>
                    <a:pt x="526968" y="446633"/>
                    <a:pt x="663433" y="656137"/>
                    <a:pt x="833656" y="836560"/>
                  </a:cubicBezTo>
                  <a:close/>
                </a:path>
              </a:pathLst>
            </a:custGeom>
            <a:grpFill/>
            <a:ln w="9525" cap="flat">
              <a:noFill/>
              <a:prstDash val="solid"/>
              <a:miter/>
            </a:ln>
          </p:spPr>
          <p:txBody>
            <a:bodyPr rtlCol="0" anchor="ctr"/>
            <a:lstStyle/>
            <a:p>
              <a:endParaRPr lang="ru-RU"/>
            </a:p>
          </p:txBody>
        </p:sp>
        <p:sp>
          <p:nvSpPr>
            <p:cNvPr id="29" name="Скругленный прямоугольник 28"/>
            <p:cNvSpPr/>
            <p:nvPr/>
          </p:nvSpPr>
          <p:spPr>
            <a:xfrm>
              <a:off x="5755341" y="4716450"/>
              <a:ext cx="4608602" cy="1923371"/>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Заголовок 1"/>
          <p:cNvSpPr>
            <a:spLocks noGrp="1"/>
          </p:cNvSpPr>
          <p:nvPr>
            <p:ph type="title"/>
          </p:nvPr>
        </p:nvSpPr>
        <p:spPr>
          <a:xfrm>
            <a:off x="517358" y="348193"/>
            <a:ext cx="10074595" cy="390078"/>
          </a:xfrm>
        </p:spPr>
        <p:txBody>
          <a:bodyPr lIns="0" tIns="0" rIns="0" bIns="0">
            <a:noAutofit/>
          </a:bodyPr>
          <a:lstStyle>
            <a:lvl1pPr>
              <a:defRPr sz="2800" b="1" i="0">
                <a:solidFill>
                  <a:srgbClr val="E66F18"/>
                </a:solidFill>
                <a:latin typeface="Gilroy" pitchFamily="2" charset="0"/>
              </a:defRPr>
            </a:lvl1pPr>
          </a:lstStyle>
          <a:p>
            <a:r>
              <a:rPr lang="ru-RU" dirty="0"/>
              <a:t>Образец заголовка</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sp>
        <p:nvSpPr>
          <p:cNvPr id="11" name="Текст 20"/>
          <p:cNvSpPr>
            <a:spLocks noGrp="1"/>
          </p:cNvSpPr>
          <p:nvPr>
            <p:ph type="body" sz="quarter" idx="17" hasCustomPrompt="1"/>
          </p:nvPr>
        </p:nvSpPr>
        <p:spPr>
          <a:xfrm>
            <a:off x="798287" y="1075985"/>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1</a:t>
            </a:r>
            <a:endParaRPr lang="ru-RU" dirty="0"/>
          </a:p>
        </p:txBody>
      </p:sp>
      <p:sp>
        <p:nvSpPr>
          <p:cNvPr id="32" name="Текст 20"/>
          <p:cNvSpPr>
            <a:spLocks noGrp="1"/>
          </p:cNvSpPr>
          <p:nvPr>
            <p:ph type="body" sz="quarter" idx="18" hasCustomPrompt="1"/>
          </p:nvPr>
        </p:nvSpPr>
        <p:spPr>
          <a:xfrm>
            <a:off x="798287" y="2958573"/>
            <a:ext cx="4401241" cy="1547726"/>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2</a:t>
            </a:r>
            <a:endParaRPr lang="ru-RU" dirty="0"/>
          </a:p>
        </p:txBody>
      </p:sp>
      <p:sp>
        <p:nvSpPr>
          <p:cNvPr id="33" name="Текст 20"/>
          <p:cNvSpPr>
            <a:spLocks noGrp="1"/>
          </p:cNvSpPr>
          <p:nvPr>
            <p:ph type="body" sz="quarter" idx="19" hasCustomPrompt="1"/>
          </p:nvPr>
        </p:nvSpPr>
        <p:spPr>
          <a:xfrm>
            <a:off x="798288" y="4823232"/>
            <a:ext cx="3486842" cy="1410824"/>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3</a:t>
            </a:r>
            <a:endParaRPr lang="ru-RU" dirty="0"/>
          </a:p>
        </p:txBody>
      </p:sp>
      <p:sp>
        <p:nvSpPr>
          <p:cNvPr id="34" name="Текст 20"/>
          <p:cNvSpPr>
            <a:spLocks noGrp="1"/>
          </p:cNvSpPr>
          <p:nvPr>
            <p:ph type="body" sz="quarter" idx="20" hasCustomPrompt="1"/>
          </p:nvPr>
        </p:nvSpPr>
        <p:spPr>
          <a:xfrm>
            <a:off x="6428122" y="4367721"/>
            <a:ext cx="4107345" cy="1866335"/>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6</a:t>
            </a:r>
            <a:endParaRPr lang="ru-RU" dirty="0"/>
          </a:p>
        </p:txBody>
      </p:sp>
      <p:sp>
        <p:nvSpPr>
          <p:cNvPr id="35" name="Текст 20"/>
          <p:cNvSpPr>
            <a:spLocks noGrp="1"/>
          </p:cNvSpPr>
          <p:nvPr>
            <p:ph type="body" sz="quarter" idx="21" hasCustomPrompt="1"/>
          </p:nvPr>
        </p:nvSpPr>
        <p:spPr>
          <a:xfrm>
            <a:off x="6428123" y="2736145"/>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5</a:t>
            </a:r>
            <a:endParaRPr lang="ru-RU" dirty="0"/>
          </a:p>
        </p:txBody>
      </p:sp>
      <p:sp>
        <p:nvSpPr>
          <p:cNvPr id="36" name="Текст 20"/>
          <p:cNvSpPr>
            <a:spLocks noGrp="1"/>
          </p:cNvSpPr>
          <p:nvPr>
            <p:ph type="body" sz="quarter" idx="22" hasCustomPrompt="1"/>
          </p:nvPr>
        </p:nvSpPr>
        <p:spPr>
          <a:xfrm>
            <a:off x="6428123" y="1050781"/>
            <a:ext cx="3433054" cy="1318383"/>
          </a:xfrm>
        </p:spPr>
        <p:txBody>
          <a:bodyPr lIns="0" tIns="0" rIns="0" bIns="0" anchor="ctr">
            <a:normAutofit/>
          </a:bodyPr>
          <a:lstStyle>
            <a:lvl1pPr marL="0" indent="0">
              <a:lnSpc>
                <a:spcPct val="100000"/>
              </a:lnSpc>
              <a:buFontTx/>
              <a:buNone/>
              <a:defRPr sz="2400" b="1" i="0">
                <a:solidFill>
                  <a:schemeClr val="tx1"/>
                </a:solidFill>
                <a:latin typeface="Gilroy" pitchFamily="2" charset="0"/>
              </a:defRPr>
            </a:lvl1pPr>
          </a:lstStyle>
          <a:p>
            <a:pPr lvl="0"/>
            <a:r>
              <a:rPr lang="ru-RU" dirty="0"/>
              <a:t>Описание пункта </a:t>
            </a:r>
            <a:r>
              <a:rPr lang="en-US" dirty="0"/>
              <a:t>4</a:t>
            </a:r>
            <a:endParaRPr lang="ru-RU" dirty="0"/>
          </a:p>
        </p:txBody>
      </p:sp>
      <p:pic>
        <p:nvPicPr>
          <p:cNvPr id="3" name="Рисунок 3"/>
          <p:cNvPicPr>
            <a:picLocks noChangeAspect="1"/>
          </p:cNvPicPr>
          <p:nvPr userDrawn="1"/>
        </p:nvPicPr>
        <p:blipFill rotWithShape="1">
          <a:blip/>
          <a:srcRect l="82596" t="2612" r="-1" b="84004"/>
          <a:stretch>
            <a:fillRect/>
          </a:stretch>
        </p:blipFill>
        <p:spPr>
          <a:xfrm>
            <a:off x="10070465" y="0"/>
            <a:ext cx="2121535" cy="738505"/>
          </a:xfrm>
          <a:prstGeom prst="rect">
            <a:avLst/>
          </a:prstGeom>
        </p:spPr>
      </p:pic>
      <p:pic>
        <p:nvPicPr>
          <p:cNvPr id="9" name="Рисунок 4"/>
          <p:cNvPicPr>
            <a:picLocks noChangeAspect="1"/>
          </p:cNvPicPr>
          <p:nvPr userDrawn="1"/>
        </p:nvPicPr>
        <p:blipFill>
          <a:blip/>
          <a:stretch>
            <a:fillRect/>
          </a:stretch>
        </p:blipFill>
        <p:spPr>
          <a:xfrm>
            <a:off x="10648164" y="210821"/>
            <a:ext cx="1064552" cy="317039"/>
          </a:xfrm>
          <a:prstGeom prst="rect">
            <a:avLst/>
          </a:prstGeom>
        </p:spPr>
      </p:pic>
    </p:spTree>
  </p:cSld>
  <p:clrMapOvr>
    <a:masterClrMapping/>
  </p:clrMapOvr>
  <p:hf hdr="0" ftr="0" dt="0"/>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43_о компании">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517358" y="348193"/>
            <a:ext cx="10074595" cy="390078"/>
          </a:xfrm>
        </p:spPr>
        <p:txBody>
          <a:bodyPr lIns="0" tIns="0" rIns="0" bIns="0">
            <a:noAutofit/>
          </a:bodyPr>
          <a:lstStyle>
            <a:lvl1pPr>
              <a:defRPr sz="2800" b="1" i="0">
                <a:solidFill>
                  <a:srgbClr val="1190D0"/>
                </a:solidFill>
                <a:latin typeface="Gilroy" pitchFamily="2" charset="0"/>
              </a:defRPr>
            </a:lvl1pPr>
          </a:lstStyle>
          <a:p>
            <a:r>
              <a:rPr lang="ru-RU" dirty="0"/>
              <a:t>Компания </a:t>
            </a:r>
            <a:r>
              <a:rPr lang="en-US" dirty="0"/>
              <a:t>Postgres PRO</a:t>
            </a:r>
            <a:endParaRPr lang="ru-RU" dirty="0"/>
          </a:p>
        </p:txBody>
      </p:sp>
      <p:sp>
        <p:nvSpPr>
          <p:cNvPr id="6" name="Номер слайда 5"/>
          <p:cNvSpPr>
            <a:spLocks noGrp="1"/>
          </p:cNvSpPr>
          <p:nvPr>
            <p:ph type="sldNum" sz="quarter" idx="12"/>
          </p:nvPr>
        </p:nvSpPr>
        <p:spPr>
          <a:xfrm>
            <a:off x="10748210" y="6529137"/>
            <a:ext cx="1153545" cy="192338"/>
          </a:xfrm>
        </p:spPr>
        <p:txBody>
          <a:bodyPr lIns="0" tIns="0" rIns="0" bIns="0" anchor="b"/>
          <a:lstStyle>
            <a:lvl1pPr>
              <a:defRPr sz="1200" b="0" i="0">
                <a:solidFill>
                  <a:srgbClr val="1190D2"/>
                </a:solidFill>
                <a:latin typeface="GILROY-MEDIUM" pitchFamily="2" charset="0"/>
              </a:defRPr>
            </a:lvl1pPr>
          </a:lstStyle>
          <a:p>
            <a:fld id="{5922A24C-CA15-4196-882E-E2BB53882FD2}" type="slidenum">
              <a:rPr lang="ru-RU" smtClean="0"/>
            </a:fld>
            <a:endParaRPr lang="ru-RU" dirty="0"/>
          </a:p>
        </p:txBody>
      </p:sp>
      <p:pic>
        <p:nvPicPr>
          <p:cNvPr id="8" name="Рисунок 7"/>
          <p:cNvPicPr>
            <a:picLocks noChangeAspect="1"/>
          </p:cNvPicPr>
          <p:nvPr userDrawn="1"/>
        </p:nvPicPr>
        <p:blipFill>
          <a:blip/>
          <a:stretch>
            <a:fillRect/>
          </a:stretch>
        </p:blipFill>
        <p:spPr>
          <a:xfrm>
            <a:off x="10591953" y="158562"/>
            <a:ext cx="1309803" cy="390078"/>
          </a:xfrm>
          <a:prstGeom prst="rect">
            <a:avLst/>
          </a:prstGeom>
        </p:spPr>
      </p:pic>
      <p:sp>
        <p:nvSpPr>
          <p:cNvPr id="12" name="Рисунок 26"/>
          <p:cNvSpPr/>
          <p:nvPr userDrawn="1"/>
        </p:nvSpPr>
        <p:spPr>
          <a:xfrm>
            <a:off x="496457" y="1432878"/>
            <a:ext cx="4508200" cy="5425122"/>
          </a:xfrm>
          <a:custGeom>
            <a:avLst/>
            <a:gdLst>
              <a:gd name="connsiteX0" fmla="*/ 2996566 w 2997200"/>
              <a:gd name="connsiteY0" fmla="*/ 3606638 h 3606800"/>
              <a:gd name="connsiteX1" fmla="*/ -635 w 2997200"/>
              <a:gd name="connsiteY1" fmla="*/ 3606638 h 3606800"/>
              <a:gd name="connsiteX2" fmla="*/ -635 w 2997200"/>
              <a:gd name="connsiteY2" fmla="*/ 206824 h 3606800"/>
              <a:gd name="connsiteX3" fmla="*/ 206315 w 2997200"/>
              <a:gd name="connsiteY3" fmla="*/ -163 h 3606800"/>
              <a:gd name="connsiteX4" fmla="*/ 2789616 w 2997200"/>
              <a:gd name="connsiteY4" fmla="*/ -163 h 3606800"/>
              <a:gd name="connsiteX5" fmla="*/ 2996566 w 2997200"/>
              <a:gd name="connsiteY5" fmla="*/ 206824 h 360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7200" h="3606800">
                <a:moveTo>
                  <a:pt x="2996566" y="3606638"/>
                </a:moveTo>
                <a:lnTo>
                  <a:pt x="-635" y="3606638"/>
                </a:lnTo>
                <a:lnTo>
                  <a:pt x="-635" y="206824"/>
                </a:lnTo>
                <a:cubicBezTo>
                  <a:pt x="-477" y="92574"/>
                  <a:pt x="92085" y="-5"/>
                  <a:pt x="206315" y="-163"/>
                </a:cubicBezTo>
                <a:lnTo>
                  <a:pt x="2789616" y="-163"/>
                </a:lnTo>
                <a:cubicBezTo>
                  <a:pt x="2903868" y="-58"/>
                  <a:pt x="2996461" y="92552"/>
                  <a:pt x="2996566" y="206824"/>
                </a:cubicBezTo>
                <a:close/>
              </a:path>
            </a:pathLst>
          </a:custGeom>
          <a:gradFill flip="none" rotWithShape="1">
            <a:gsLst>
              <a:gs pos="44000">
                <a:srgbClr val="185FEC"/>
              </a:gs>
              <a:gs pos="0">
                <a:srgbClr val="CB2461"/>
              </a:gs>
              <a:gs pos="100000">
                <a:srgbClr val="010B20"/>
              </a:gs>
            </a:gsLst>
            <a:lin ang="8100000" scaled="1"/>
            <a:tileRect/>
          </a:gradFill>
          <a:ln w="9495" cap="flat">
            <a:noFill/>
            <a:prstDash val="solid"/>
            <a:miter/>
          </a:ln>
        </p:spPr>
        <p:txBody>
          <a:bodyPr rtlCol="0" anchor="ctr"/>
          <a:lstStyle/>
          <a:p>
            <a:endParaRPr lang="ru-RU"/>
          </a:p>
        </p:txBody>
      </p:sp>
      <p:sp>
        <p:nvSpPr>
          <p:cNvPr id="14" name="Rectangle 5"/>
          <p:cNvSpPr>
            <a:spLocks noChangeArrowheads="1"/>
          </p:cNvSpPr>
          <p:nvPr userDrawn="1"/>
        </p:nvSpPr>
        <p:spPr bwMode="auto">
          <a:xfrm>
            <a:off x="1422534" y="1930887"/>
            <a:ext cx="265604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ctr" eaLnBrk="0" fontAlgn="base" hangingPunct="0">
              <a:spcBef>
                <a:spcPct val="0"/>
              </a:spcBef>
              <a:spcAft>
                <a:spcPct val="0"/>
              </a:spcAft>
            </a:pP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Протестировать </a:t>
            </a:r>
            <a:b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b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СУБД </a:t>
            </a:r>
            <a:r>
              <a:rPr lang="en-US" altLang="ru-RU" sz="2000" dirty="0">
                <a:solidFill>
                  <a:schemeClr val="bg1"/>
                </a:solidFill>
                <a:latin typeface="Gilroy" pitchFamily="2" charset="0"/>
                <a:ea typeface="Times New Roman" panose="02020603050405020304" pitchFamily="18" charset="0"/>
                <a:cs typeface="Segoe UI" panose="020B0502040204020203" pitchFamily="34" charset="0"/>
              </a:rPr>
              <a:t>Postgres Pro</a:t>
            </a:r>
            <a:r>
              <a:rPr lang="ru-RU" altLang="ru-RU" sz="2000" dirty="0">
                <a:solidFill>
                  <a:schemeClr val="bg1"/>
                </a:solidFill>
                <a:latin typeface="Gilroy" pitchFamily="2" charset="0"/>
                <a:ea typeface="Times New Roman" panose="02020603050405020304" pitchFamily="18" charset="0"/>
                <a:cs typeface="Segoe UI" panose="020B0502040204020203" pitchFamily="34" charset="0"/>
              </a:rPr>
              <a:t>:</a:t>
            </a:r>
            <a:endParaRPr kumimoji="0" lang="ru-RU" altLang="ru-RU" sz="2000" b="0" i="0" u="none" strike="noStrike" cap="none" normalizeH="0" baseline="0" dirty="0">
              <a:ln>
                <a:noFill/>
              </a:ln>
              <a:solidFill>
                <a:schemeClr val="bg1"/>
              </a:solidFill>
              <a:effectLst/>
              <a:latin typeface="Gilroy" pitchFamily="2" charset="0"/>
            </a:endParaRPr>
          </a:p>
        </p:txBody>
      </p:sp>
      <p:pic>
        <p:nvPicPr>
          <p:cNvPr id="15" name="Рисунок 11" descr="Изображение выглядит как черный&#10;&#10;Автоматически созданное описание"/>
          <p:cNvPicPr>
            <a:picLocks noChangeAspect="1" noChangeArrowheads="1"/>
          </p:cNvPicPr>
          <p:nvPr userDrawn="1"/>
        </p:nvPicPr>
        <p:blipFill>
          <a:blip/>
          <a:srcRect/>
          <a:stretch>
            <a:fillRect/>
          </a:stretch>
        </p:blipFill>
        <p:spPr bwMode="auto">
          <a:xfrm>
            <a:off x="1642959" y="3012430"/>
            <a:ext cx="2215197" cy="2215197"/>
          </a:xfrm>
          <a:prstGeom prst="rect">
            <a:avLst/>
          </a:prstGeom>
          <a:noFill/>
          <a:extLst>
            <a:ext uri="{909E8E84-426E-40DD-AFC4-6F175D3DCCD1}">
              <a14:hiddenFill xmlns:a14="http://schemas.microsoft.com/office/drawing/2010/main">
                <a:solidFill>
                  <a:srgbClr val="FFFFFF"/>
                </a:solidFill>
              </a14:hiddenFill>
            </a:ext>
          </a:extLst>
        </p:spPr>
      </p:pic>
      <p:sp>
        <p:nvSpPr>
          <p:cNvPr id="16" name="Прямоугольник 15"/>
          <p:cNvSpPr/>
          <p:nvPr userDrawn="1"/>
        </p:nvSpPr>
        <p:spPr>
          <a:xfrm>
            <a:off x="6053472" y="2180607"/>
            <a:ext cx="5117106" cy="400110"/>
          </a:xfrm>
          <a:prstGeom prst="rect">
            <a:avLst/>
          </a:prstGeom>
        </p:spPr>
        <p:txBody>
          <a:bodyPr wrap="none">
            <a:spAutoFit/>
          </a:bodyPr>
          <a:lstStyle/>
          <a:p>
            <a:pPr lvl="0" eaLnBrk="0" fontAlgn="base" hangingPunct="0">
              <a:spcBef>
                <a:spcPct val="0"/>
              </a:spcBef>
              <a:spcAft>
                <a:spcPct val="0"/>
              </a:spcAft>
            </a:pPr>
            <a:r>
              <a:rPr lang="ru-RU" altLang="ru-RU" sz="2000" dirty="0">
                <a:latin typeface="Gilroy" pitchFamily="2" charset="0"/>
                <a:ea typeface="Times New Roman" panose="02020603050405020304" pitchFamily="18" charset="0"/>
                <a:cs typeface="Segoe UI" panose="020B0502040204020203" pitchFamily="34" charset="0"/>
              </a:rPr>
              <a:t>117036, Москва, ул. Дмитрия Ульянова, 7А</a:t>
            </a:r>
            <a:endParaRPr lang="ru-RU" altLang="ru-RU" sz="1600" dirty="0">
              <a:latin typeface="Gilroy" pitchFamily="2" charset="0"/>
            </a:endParaRPr>
          </a:p>
        </p:txBody>
      </p:sp>
      <p:sp>
        <p:nvSpPr>
          <p:cNvPr id="17" name="Прямоугольник 16"/>
          <p:cNvSpPr/>
          <p:nvPr userDrawn="1"/>
        </p:nvSpPr>
        <p:spPr>
          <a:xfrm>
            <a:off x="6053472" y="2855724"/>
            <a:ext cx="2188420"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8</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(495)</a:t>
            </a:r>
            <a:r>
              <a:rPr lang="ru-RU" altLang="ru-RU" sz="2000" dirty="0">
                <a:latin typeface="Gilroy" pitchFamily="2" charset="0"/>
                <a:ea typeface="Times New Roman" panose="02020603050405020304" pitchFamily="18" charset="0"/>
                <a:cs typeface="Segoe UI" panose="020B0502040204020203" pitchFamily="34" charset="0"/>
              </a:rPr>
              <a:t> </a:t>
            </a:r>
            <a:r>
              <a:rPr lang="en-US" altLang="ru-RU" sz="2000" dirty="0">
                <a:latin typeface="Gilroy" pitchFamily="2" charset="0"/>
                <a:ea typeface="Times New Roman" panose="02020603050405020304" pitchFamily="18" charset="0"/>
                <a:cs typeface="Segoe UI" panose="020B0502040204020203" pitchFamily="34" charset="0"/>
              </a:rPr>
              <a:t>150-06-91</a:t>
            </a:r>
            <a:endParaRPr lang="ru-RU" sz="2000" dirty="0">
              <a:latin typeface="Gilroy" pitchFamily="2" charset="0"/>
            </a:endParaRPr>
          </a:p>
        </p:txBody>
      </p:sp>
      <p:sp>
        <p:nvSpPr>
          <p:cNvPr id="18" name="Прямоугольник 17"/>
          <p:cNvSpPr/>
          <p:nvPr userDrawn="1"/>
        </p:nvSpPr>
        <p:spPr>
          <a:xfrm>
            <a:off x="6053472" y="3530841"/>
            <a:ext cx="2775119" cy="400110"/>
          </a:xfrm>
          <a:prstGeom prst="rect">
            <a:avLst/>
          </a:prstGeom>
        </p:spPr>
        <p:txBody>
          <a:bodyPr wrap="none">
            <a:spAutoFit/>
          </a:bodyPr>
          <a:lstStyle/>
          <a:p>
            <a:r>
              <a:rPr lang="en-US" altLang="ru-RU" sz="2000" dirty="0">
                <a:latin typeface="Gilroy" pitchFamily="2" charset="0"/>
                <a:ea typeface="Times New Roman" panose="02020603050405020304" pitchFamily="18" charset="0"/>
                <a:cs typeface="Segoe UI" panose="020B0502040204020203" pitchFamily="34" charset="0"/>
              </a:rPr>
              <a:t>sales@postgrespro.ru </a:t>
            </a:r>
            <a:endParaRPr lang="ru-RU" sz="2000" dirty="0">
              <a:latin typeface="Gilroy" pitchFamily="2" charset="0"/>
            </a:endParaRPr>
          </a:p>
        </p:txBody>
      </p:sp>
      <p:sp>
        <p:nvSpPr>
          <p:cNvPr id="19" name="Прямоугольник 18"/>
          <p:cNvSpPr/>
          <p:nvPr userDrawn="1"/>
        </p:nvSpPr>
        <p:spPr>
          <a:xfrm>
            <a:off x="6053472" y="4205958"/>
            <a:ext cx="2075248" cy="400110"/>
          </a:xfrm>
          <a:prstGeom prst="rect">
            <a:avLst/>
          </a:prstGeom>
        </p:spPr>
        <p:txBody>
          <a:bodyPr wrap="none">
            <a:spAutoFit/>
          </a:bodyPr>
          <a:lstStyle/>
          <a:p>
            <a:r>
              <a:rPr lang="ru-RU" altLang="ru-RU" sz="2000" spc="70" dirty="0" err="1">
                <a:latin typeface="Gilroy" pitchFamily="2" charset="0"/>
                <a:ea typeface="Times New Roman" panose="02020603050405020304" pitchFamily="18" charset="0"/>
                <a:cs typeface="Segoe UI" panose="020B0502040204020203" pitchFamily="34" charset="0"/>
              </a:rPr>
              <a:t>postgrespro.ru</a:t>
            </a:r>
            <a:endParaRPr lang="ru-RU" sz="2000" spc="70" dirty="0">
              <a:latin typeface="Gilroy" pitchFamily="2" charset="0"/>
            </a:endParaRPr>
          </a:p>
        </p:txBody>
      </p:sp>
      <p:grpSp>
        <p:nvGrpSpPr>
          <p:cNvPr id="20" name="Группа 19"/>
          <p:cNvGrpSpPr/>
          <p:nvPr userDrawn="1"/>
        </p:nvGrpSpPr>
        <p:grpSpPr>
          <a:xfrm>
            <a:off x="5608143" y="2873355"/>
            <a:ext cx="340384" cy="341050"/>
            <a:chOff x="9893704" y="2720603"/>
            <a:chExt cx="467557" cy="468472"/>
          </a:xfrm>
          <a:solidFill>
            <a:srgbClr val="1190D2"/>
          </a:solidFill>
        </p:grpSpPr>
        <p:sp>
          <p:nvSpPr>
            <p:cNvPr id="21" name="Полилиния: фигура 19"/>
            <p:cNvSpPr/>
            <p:nvPr/>
          </p:nvSpPr>
          <p:spPr>
            <a:xfrm>
              <a:off x="10074985" y="2978059"/>
              <a:ext cx="21204" cy="21246"/>
            </a:xfrm>
            <a:custGeom>
              <a:avLst/>
              <a:gdLst>
                <a:gd name="connsiteX0" fmla="*/ 253380 w 253379"/>
                <a:gd name="connsiteY0" fmla="*/ 126989 h 253875"/>
                <a:gd name="connsiteX1" fmla="*/ 126690 w 253379"/>
                <a:gd name="connsiteY1" fmla="*/ 253926 h 253875"/>
                <a:gd name="connsiteX2" fmla="*/ 0 w 253379"/>
                <a:gd name="connsiteY2" fmla="*/ 126989 h 253875"/>
                <a:gd name="connsiteX3" fmla="*/ 126690 w 253379"/>
                <a:gd name="connsiteY3" fmla="*/ 0 h 253875"/>
                <a:gd name="connsiteX4" fmla="*/ 253380 w 253379"/>
                <a:gd name="connsiteY4" fmla="*/ 126989 h 253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79" h="253875">
                  <a:moveTo>
                    <a:pt x="253380" y="126989"/>
                  </a:moveTo>
                  <a:cubicBezTo>
                    <a:pt x="253380" y="197097"/>
                    <a:pt x="196673" y="253926"/>
                    <a:pt x="126690" y="253926"/>
                  </a:cubicBezTo>
                  <a:cubicBezTo>
                    <a:pt x="56719" y="253926"/>
                    <a:pt x="0" y="197097"/>
                    <a:pt x="0" y="126989"/>
                  </a:cubicBezTo>
                  <a:cubicBezTo>
                    <a:pt x="0" y="56868"/>
                    <a:pt x="56719" y="0"/>
                    <a:pt x="126690" y="0"/>
                  </a:cubicBezTo>
                  <a:cubicBezTo>
                    <a:pt x="196673" y="0"/>
                    <a:pt x="253380" y="56868"/>
                    <a:pt x="253380" y="126989"/>
                  </a:cubicBezTo>
                  <a:close/>
                </a:path>
              </a:pathLst>
            </a:custGeom>
            <a:grpFill/>
            <a:ln w="6350" cap="flat">
              <a:solidFill>
                <a:srgbClr val="1190D2"/>
              </a:solidFill>
              <a:prstDash val="solid"/>
              <a:miter/>
            </a:ln>
          </p:spPr>
          <p:txBody>
            <a:bodyPr rtlCol="0" anchor="ctr"/>
            <a:lstStyle/>
            <a:p>
              <a:endParaRPr lang="ru-RU"/>
            </a:p>
          </p:txBody>
        </p:sp>
        <p:sp>
          <p:nvSpPr>
            <p:cNvPr id="22" name="Полилиния: фигура 20"/>
            <p:cNvSpPr/>
            <p:nvPr/>
          </p:nvSpPr>
          <p:spPr>
            <a:xfrm>
              <a:off x="9893704" y="2720603"/>
              <a:ext cx="467557" cy="468472"/>
            </a:xfrm>
            <a:custGeom>
              <a:avLst/>
              <a:gdLst>
                <a:gd name="connsiteX0" fmla="*/ 4498043 w 5587026"/>
                <a:gd name="connsiteY0" fmla="*/ 3343156 h 5597959"/>
                <a:gd name="connsiteX1" fmla="*/ 3960548 w 5587026"/>
                <a:gd name="connsiteY1" fmla="*/ 3343156 h 5597959"/>
                <a:gd name="connsiteX2" fmla="*/ 3543611 w 5587026"/>
                <a:gd name="connsiteY2" fmla="*/ 3760908 h 5597959"/>
                <a:gd name="connsiteX3" fmla="*/ 3220501 w 5587026"/>
                <a:gd name="connsiteY3" fmla="*/ 3791843 h 5597959"/>
                <a:gd name="connsiteX4" fmla="*/ 2798320 w 5587026"/>
                <a:gd name="connsiteY4" fmla="*/ 3484818 h 5597959"/>
                <a:gd name="connsiteX5" fmla="*/ 2620067 w 5587026"/>
                <a:gd name="connsiteY5" fmla="*/ 3503161 h 5597959"/>
                <a:gd name="connsiteX6" fmla="*/ 2638374 w 5587026"/>
                <a:gd name="connsiteY6" fmla="*/ 3681724 h 5597959"/>
                <a:gd name="connsiteX7" fmla="*/ 3083271 w 5587026"/>
                <a:gd name="connsiteY7" fmla="*/ 4005264 h 5597959"/>
                <a:gd name="connsiteX8" fmla="*/ 3722814 w 5587026"/>
                <a:gd name="connsiteY8" fmla="*/ 3940411 h 5597959"/>
                <a:gd name="connsiteX9" fmla="*/ 4139751 w 5587026"/>
                <a:gd name="connsiteY9" fmla="*/ 3522646 h 5597959"/>
                <a:gd name="connsiteX10" fmla="*/ 4318891 w 5587026"/>
                <a:gd name="connsiteY10" fmla="*/ 3522646 h 5597959"/>
                <a:gd name="connsiteX11" fmla="*/ 5304310 w 5587026"/>
                <a:gd name="connsiteY11" fmla="*/ 4510134 h 5597959"/>
                <a:gd name="connsiteX12" fmla="*/ 5304310 w 5587026"/>
                <a:gd name="connsiteY12" fmla="*/ 4689637 h 5597959"/>
                <a:gd name="connsiteX13" fmla="*/ 4935516 w 5587026"/>
                <a:gd name="connsiteY13" fmla="*/ 5059140 h 5597959"/>
                <a:gd name="connsiteX14" fmla="*/ 3791151 w 5587026"/>
                <a:gd name="connsiteY14" fmla="*/ 5261746 h 5597959"/>
                <a:gd name="connsiteX15" fmla="*/ 343156 w 5587026"/>
                <a:gd name="connsiteY15" fmla="*/ 1786085 h 5597959"/>
                <a:gd name="connsiteX16" fmla="*/ 551601 w 5587026"/>
                <a:gd name="connsiteY16" fmla="*/ 654840 h 5597959"/>
                <a:gd name="connsiteX17" fmla="*/ 914597 w 5587026"/>
                <a:gd name="connsiteY17" fmla="*/ 291189 h 5597959"/>
                <a:gd name="connsiteX18" fmla="*/ 1093695 w 5587026"/>
                <a:gd name="connsiteY18" fmla="*/ 291189 h 5597959"/>
                <a:gd name="connsiteX19" fmla="*/ 2079253 w 5587026"/>
                <a:gd name="connsiteY19" fmla="*/ 1278676 h 5597959"/>
                <a:gd name="connsiteX20" fmla="*/ 2079253 w 5587026"/>
                <a:gd name="connsiteY20" fmla="*/ 1458128 h 5597959"/>
                <a:gd name="connsiteX21" fmla="*/ 1662316 w 5587026"/>
                <a:gd name="connsiteY21" fmla="*/ 1875932 h 5597959"/>
                <a:gd name="connsiteX22" fmla="*/ 1597628 w 5587026"/>
                <a:gd name="connsiteY22" fmla="*/ 2516714 h 5597959"/>
                <a:gd name="connsiteX23" fmla="*/ 1826266 w 5587026"/>
                <a:gd name="connsiteY23" fmla="*/ 2842792 h 5597959"/>
                <a:gd name="connsiteX24" fmla="*/ 2003885 w 5587026"/>
                <a:gd name="connsiteY24" fmla="*/ 2866542 h 5597959"/>
                <a:gd name="connsiteX25" fmla="*/ 2027639 w 5587026"/>
                <a:gd name="connsiteY25" fmla="*/ 2688626 h 5597959"/>
                <a:gd name="connsiteX26" fmla="*/ 1810632 w 5587026"/>
                <a:gd name="connsiteY26" fmla="*/ 2379164 h 5597959"/>
                <a:gd name="connsiteX27" fmla="*/ 1841506 w 5587026"/>
                <a:gd name="connsiteY27" fmla="*/ 2055422 h 5597959"/>
                <a:gd name="connsiteX28" fmla="*/ 2258456 w 5587026"/>
                <a:gd name="connsiteY28" fmla="*/ 1637669 h 5597959"/>
                <a:gd name="connsiteX29" fmla="*/ 2258456 w 5587026"/>
                <a:gd name="connsiteY29" fmla="*/ 1099123 h 5597959"/>
                <a:gd name="connsiteX30" fmla="*/ 1272897 w 5587026"/>
                <a:gd name="connsiteY30" fmla="*/ 111641 h 5597959"/>
                <a:gd name="connsiteX31" fmla="*/ 735351 w 5587026"/>
                <a:gd name="connsiteY31" fmla="*/ 111641 h 5597959"/>
                <a:gd name="connsiteX32" fmla="*/ 372404 w 5587026"/>
                <a:gd name="connsiteY32" fmla="*/ 475299 h 5597959"/>
                <a:gd name="connsiteX33" fmla="*/ 113085 w 5587026"/>
                <a:gd name="connsiteY33" fmla="*/ 1892586 h 5597959"/>
                <a:gd name="connsiteX34" fmla="*/ 3685542 w 5587026"/>
                <a:gd name="connsiteY34" fmla="*/ 5492569 h 5597959"/>
                <a:gd name="connsiteX35" fmla="*/ 5114668 w 5587026"/>
                <a:gd name="connsiteY35" fmla="*/ 5238694 h 5597959"/>
                <a:gd name="connsiteX36" fmla="*/ 5483500 w 5587026"/>
                <a:gd name="connsiteY36" fmla="*/ 4869178 h 5597959"/>
                <a:gd name="connsiteX37" fmla="*/ 5483500 w 5587026"/>
                <a:gd name="connsiteY37" fmla="*/ 4330644 h 559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87026" h="5597959">
                  <a:moveTo>
                    <a:pt x="4498043" y="3343156"/>
                  </a:moveTo>
                  <a:cubicBezTo>
                    <a:pt x="4349879" y="3194651"/>
                    <a:pt x="4108724" y="3194651"/>
                    <a:pt x="3960548" y="3343156"/>
                  </a:cubicBezTo>
                  <a:lnTo>
                    <a:pt x="3543611" y="3760908"/>
                  </a:lnTo>
                  <a:cubicBezTo>
                    <a:pt x="3464823" y="3839851"/>
                    <a:pt x="3316861" y="3853979"/>
                    <a:pt x="3220501" y="3791843"/>
                  </a:cubicBezTo>
                  <a:cubicBezTo>
                    <a:pt x="3074757" y="3697731"/>
                    <a:pt x="2932674" y="3594455"/>
                    <a:pt x="2798320" y="3484818"/>
                  </a:cubicBezTo>
                  <a:cubicBezTo>
                    <a:pt x="2744033" y="3440593"/>
                    <a:pt x="2664256" y="3448768"/>
                    <a:pt x="2620067" y="3503161"/>
                  </a:cubicBezTo>
                  <a:cubicBezTo>
                    <a:pt x="2575916" y="3557554"/>
                    <a:pt x="2584087" y="3637487"/>
                    <a:pt x="2638374" y="3681724"/>
                  </a:cubicBezTo>
                  <a:cubicBezTo>
                    <a:pt x="2780013" y="3797251"/>
                    <a:pt x="2929659" y="3906087"/>
                    <a:pt x="3083271" y="4005264"/>
                  </a:cubicBezTo>
                  <a:cubicBezTo>
                    <a:pt x="3279349" y="4131808"/>
                    <a:pt x="3560246" y="4103298"/>
                    <a:pt x="3722814" y="3940411"/>
                  </a:cubicBezTo>
                  <a:lnTo>
                    <a:pt x="4139751" y="3522646"/>
                  </a:lnTo>
                  <a:cubicBezTo>
                    <a:pt x="4189185" y="3473165"/>
                    <a:pt x="4269507" y="3473216"/>
                    <a:pt x="4318891" y="3522646"/>
                  </a:cubicBezTo>
                  <a:lnTo>
                    <a:pt x="5304310" y="4510134"/>
                  </a:lnTo>
                  <a:cubicBezTo>
                    <a:pt x="5353694" y="4559627"/>
                    <a:pt x="5353694" y="4640156"/>
                    <a:pt x="5304310" y="4689637"/>
                  </a:cubicBezTo>
                  <a:lnTo>
                    <a:pt x="4935516" y="5059140"/>
                  </a:lnTo>
                  <a:cubicBezTo>
                    <a:pt x="4637402" y="5357850"/>
                    <a:pt x="4177504" y="5439268"/>
                    <a:pt x="3791151" y="5261746"/>
                  </a:cubicBezTo>
                  <a:cubicBezTo>
                    <a:pt x="1856760" y="4373384"/>
                    <a:pt x="848381" y="2881318"/>
                    <a:pt x="343156" y="1786085"/>
                  </a:cubicBezTo>
                  <a:cubicBezTo>
                    <a:pt x="169057" y="1408838"/>
                    <a:pt x="252791" y="954198"/>
                    <a:pt x="551601" y="654840"/>
                  </a:cubicBezTo>
                  <a:lnTo>
                    <a:pt x="914597" y="291189"/>
                  </a:lnTo>
                  <a:cubicBezTo>
                    <a:pt x="964037" y="241604"/>
                    <a:pt x="1044109" y="241456"/>
                    <a:pt x="1093695" y="291189"/>
                  </a:cubicBezTo>
                  <a:lnTo>
                    <a:pt x="2079253" y="1278676"/>
                  </a:lnTo>
                  <a:cubicBezTo>
                    <a:pt x="2128649" y="1328157"/>
                    <a:pt x="2128649" y="1408635"/>
                    <a:pt x="2079253" y="1458128"/>
                  </a:cubicBezTo>
                  <a:lnTo>
                    <a:pt x="1662316" y="1875932"/>
                  </a:lnTo>
                  <a:cubicBezTo>
                    <a:pt x="1499748" y="2038818"/>
                    <a:pt x="1471344" y="2320265"/>
                    <a:pt x="1597628" y="2516714"/>
                  </a:cubicBezTo>
                  <a:cubicBezTo>
                    <a:pt x="1669246" y="2628039"/>
                    <a:pt x="1746147" y="2737713"/>
                    <a:pt x="1826266" y="2842792"/>
                  </a:cubicBezTo>
                  <a:cubicBezTo>
                    <a:pt x="1868783" y="2898467"/>
                    <a:pt x="1948306" y="2909130"/>
                    <a:pt x="2003885" y="2866542"/>
                  </a:cubicBezTo>
                  <a:cubicBezTo>
                    <a:pt x="2059464" y="2823993"/>
                    <a:pt x="2070093" y="2744314"/>
                    <a:pt x="2027639" y="2688626"/>
                  </a:cubicBezTo>
                  <a:cubicBezTo>
                    <a:pt x="1951575" y="2588916"/>
                    <a:pt x="1878576" y="2484840"/>
                    <a:pt x="1810632" y="2379164"/>
                  </a:cubicBezTo>
                  <a:cubicBezTo>
                    <a:pt x="1748579" y="2282679"/>
                    <a:pt x="1762731" y="2134365"/>
                    <a:pt x="1841506" y="2055422"/>
                  </a:cubicBezTo>
                  <a:lnTo>
                    <a:pt x="2258456" y="1637669"/>
                  </a:lnTo>
                  <a:cubicBezTo>
                    <a:pt x="2406962" y="1488873"/>
                    <a:pt x="2407013" y="1247983"/>
                    <a:pt x="2258456" y="1099123"/>
                  </a:cubicBezTo>
                  <a:lnTo>
                    <a:pt x="1272897" y="111641"/>
                  </a:lnTo>
                  <a:cubicBezTo>
                    <a:pt x="1124329" y="-37214"/>
                    <a:pt x="883964" y="-37214"/>
                    <a:pt x="735351" y="111641"/>
                  </a:cubicBezTo>
                  <a:lnTo>
                    <a:pt x="372404" y="475299"/>
                  </a:lnTo>
                  <a:cubicBezTo>
                    <a:pt x="-1183" y="849614"/>
                    <a:pt x="-105356" y="1419197"/>
                    <a:pt x="113085" y="1892586"/>
                  </a:cubicBezTo>
                  <a:cubicBezTo>
                    <a:pt x="844225" y="3477431"/>
                    <a:pt x="2073311" y="4752115"/>
                    <a:pt x="3685542" y="5492569"/>
                  </a:cubicBezTo>
                  <a:cubicBezTo>
                    <a:pt x="4165925" y="5713276"/>
                    <a:pt x="4740679" y="5613402"/>
                    <a:pt x="5114668" y="5238694"/>
                  </a:cubicBezTo>
                  <a:lnTo>
                    <a:pt x="5483500" y="4869178"/>
                  </a:lnTo>
                  <a:cubicBezTo>
                    <a:pt x="5631664" y="4720673"/>
                    <a:pt x="5631664" y="4479097"/>
                    <a:pt x="5483500" y="4330644"/>
                  </a:cubicBezTo>
                  <a:close/>
                </a:path>
              </a:pathLst>
            </a:custGeom>
            <a:grpFill/>
            <a:ln w="6350" cap="flat">
              <a:solidFill>
                <a:srgbClr val="1190D2"/>
              </a:solidFill>
              <a:prstDash val="solid"/>
              <a:miter/>
            </a:ln>
          </p:spPr>
          <p:txBody>
            <a:bodyPr rtlCol="0" anchor="ctr"/>
            <a:lstStyle/>
            <a:p>
              <a:endParaRPr lang="ru-RU"/>
            </a:p>
          </p:txBody>
        </p:sp>
      </p:grpSp>
      <p:grpSp>
        <p:nvGrpSpPr>
          <p:cNvPr id="23" name="Группа 22"/>
          <p:cNvGrpSpPr/>
          <p:nvPr userDrawn="1"/>
        </p:nvGrpSpPr>
        <p:grpSpPr>
          <a:xfrm>
            <a:off x="5601004" y="3642918"/>
            <a:ext cx="354663" cy="229977"/>
            <a:chOff x="10235336" y="3151228"/>
            <a:chExt cx="546011" cy="354054"/>
          </a:xfrm>
          <a:solidFill>
            <a:srgbClr val="1190D2"/>
          </a:solidFill>
        </p:grpSpPr>
        <p:sp>
          <p:nvSpPr>
            <p:cNvPr id="24" name="Полилиния: фигура 2052"/>
            <p:cNvSpPr/>
            <p:nvPr/>
          </p:nvSpPr>
          <p:spPr>
            <a:xfrm>
              <a:off x="10235336" y="3151228"/>
              <a:ext cx="546011" cy="354054"/>
            </a:xfrm>
            <a:custGeom>
              <a:avLst/>
              <a:gdLst>
                <a:gd name="connsiteX0" fmla="*/ 546011 w 546011"/>
                <a:gd name="connsiteY0" fmla="*/ 57487 h 354054"/>
                <a:gd name="connsiteX1" fmla="*/ 528502 w 546011"/>
                <a:gd name="connsiteY1" fmla="*/ 16217 h 354054"/>
                <a:gd name="connsiteX2" fmla="*/ 528090 w 546011"/>
                <a:gd name="connsiteY2" fmla="*/ 15801 h 354054"/>
                <a:gd name="connsiteX3" fmla="*/ 488533 w 546011"/>
                <a:gd name="connsiteY3" fmla="*/ 0 h 354054"/>
                <a:gd name="connsiteX4" fmla="*/ 57479 w 546011"/>
                <a:gd name="connsiteY4" fmla="*/ 0 h 354054"/>
                <a:gd name="connsiteX5" fmla="*/ 17921 w 546011"/>
                <a:gd name="connsiteY5" fmla="*/ 15801 h 354054"/>
                <a:gd name="connsiteX6" fmla="*/ 17509 w 546011"/>
                <a:gd name="connsiteY6" fmla="*/ 16217 h 354054"/>
                <a:gd name="connsiteX7" fmla="*/ 0 w 546011"/>
                <a:gd name="connsiteY7" fmla="*/ 57487 h 354054"/>
                <a:gd name="connsiteX8" fmla="*/ 0 w 546011"/>
                <a:gd name="connsiteY8" fmla="*/ 296863 h 354054"/>
                <a:gd name="connsiteX9" fmla="*/ 14388 w 546011"/>
                <a:gd name="connsiteY9" fmla="*/ 334867 h 354054"/>
                <a:gd name="connsiteX10" fmla="*/ 14888 w 546011"/>
                <a:gd name="connsiteY10" fmla="*/ 335462 h 354054"/>
                <a:gd name="connsiteX11" fmla="*/ 29260 w 546011"/>
                <a:gd name="connsiteY11" fmla="*/ 346930 h 354054"/>
                <a:gd name="connsiteX12" fmla="*/ 52567 w 546011"/>
                <a:gd name="connsiteY12" fmla="*/ 354141 h 354054"/>
                <a:gd name="connsiteX13" fmla="*/ 52580 w 546011"/>
                <a:gd name="connsiteY13" fmla="*/ 354141 h 354054"/>
                <a:gd name="connsiteX14" fmla="*/ 52817 w 546011"/>
                <a:gd name="connsiteY14" fmla="*/ 354163 h 354054"/>
                <a:gd name="connsiteX15" fmla="*/ 57479 w 546011"/>
                <a:gd name="connsiteY15" fmla="*/ 354349 h 354054"/>
                <a:gd name="connsiteX16" fmla="*/ 488533 w 546011"/>
                <a:gd name="connsiteY16" fmla="*/ 354349 h 354054"/>
                <a:gd name="connsiteX17" fmla="*/ 493194 w 546011"/>
                <a:gd name="connsiteY17" fmla="*/ 354163 h 354054"/>
                <a:gd name="connsiteX18" fmla="*/ 493431 w 546011"/>
                <a:gd name="connsiteY18" fmla="*/ 354141 h 354054"/>
                <a:gd name="connsiteX19" fmla="*/ 493444 w 546011"/>
                <a:gd name="connsiteY19" fmla="*/ 354141 h 354054"/>
                <a:gd name="connsiteX20" fmla="*/ 516751 w 546011"/>
                <a:gd name="connsiteY20" fmla="*/ 346930 h 354054"/>
                <a:gd name="connsiteX21" fmla="*/ 531123 w 546011"/>
                <a:gd name="connsiteY21" fmla="*/ 335462 h 354054"/>
                <a:gd name="connsiteX22" fmla="*/ 531623 w 546011"/>
                <a:gd name="connsiteY22" fmla="*/ 334867 h 354054"/>
                <a:gd name="connsiteX23" fmla="*/ 546011 w 546011"/>
                <a:gd name="connsiteY23" fmla="*/ 296867 h 354054"/>
                <a:gd name="connsiteX24" fmla="*/ 506540 w 546011"/>
                <a:gd name="connsiteY24" fmla="*/ 328206 h 354054"/>
                <a:gd name="connsiteX25" fmla="*/ 506411 w 546011"/>
                <a:gd name="connsiteY25" fmla="*/ 328276 h 354054"/>
                <a:gd name="connsiteX26" fmla="*/ 506274 w 546011"/>
                <a:gd name="connsiteY26" fmla="*/ 328355 h 354054"/>
                <a:gd name="connsiteX27" fmla="*/ 492882 w 546011"/>
                <a:gd name="connsiteY27" fmla="*/ 332759 h 354054"/>
                <a:gd name="connsiteX28" fmla="*/ 492865 w 546011"/>
                <a:gd name="connsiteY28" fmla="*/ 332759 h 354054"/>
                <a:gd name="connsiteX29" fmla="*/ 492585 w 546011"/>
                <a:gd name="connsiteY29" fmla="*/ 332793 h 354054"/>
                <a:gd name="connsiteX30" fmla="*/ 488528 w 546011"/>
                <a:gd name="connsiteY30" fmla="*/ 333021 h 354054"/>
                <a:gd name="connsiteX31" fmla="*/ 57483 w 546011"/>
                <a:gd name="connsiteY31" fmla="*/ 333021 h 354054"/>
                <a:gd name="connsiteX32" fmla="*/ 53426 w 546011"/>
                <a:gd name="connsiteY32" fmla="*/ 332793 h 354054"/>
                <a:gd name="connsiteX33" fmla="*/ 53134 w 546011"/>
                <a:gd name="connsiteY33" fmla="*/ 332759 h 354054"/>
                <a:gd name="connsiteX34" fmla="*/ 39691 w 546011"/>
                <a:gd name="connsiteY34" fmla="*/ 328331 h 354054"/>
                <a:gd name="connsiteX35" fmla="*/ 39662 w 546011"/>
                <a:gd name="connsiteY35" fmla="*/ 328314 h 354054"/>
                <a:gd name="connsiteX36" fmla="*/ 39441 w 546011"/>
                <a:gd name="connsiteY36" fmla="*/ 328189 h 354054"/>
                <a:gd name="connsiteX37" fmla="*/ 37425 w 546011"/>
                <a:gd name="connsiteY37" fmla="*/ 326931 h 354054"/>
                <a:gd name="connsiteX38" fmla="*/ 84814 w 546011"/>
                <a:gd name="connsiteY38" fmla="*/ 266590 h 354054"/>
                <a:gd name="connsiteX39" fmla="*/ 83015 w 546011"/>
                <a:gd name="connsiteY39" fmla="*/ 251618 h 354054"/>
                <a:gd name="connsiteX40" fmla="*/ 68043 w 546011"/>
                <a:gd name="connsiteY40" fmla="*/ 253418 h 354054"/>
                <a:gd name="connsiteX41" fmla="*/ 23732 w 546011"/>
                <a:gd name="connsiteY41" fmla="*/ 309835 h 354054"/>
                <a:gd name="connsiteX42" fmla="*/ 21329 w 546011"/>
                <a:gd name="connsiteY42" fmla="*/ 296863 h 354054"/>
                <a:gd name="connsiteX43" fmla="*/ 21329 w 546011"/>
                <a:gd name="connsiteY43" fmla="*/ 57487 h 354054"/>
                <a:gd name="connsiteX44" fmla="*/ 26511 w 546011"/>
                <a:gd name="connsiteY44" fmla="*/ 38854 h 354054"/>
                <a:gd name="connsiteX45" fmla="*/ 150858 w 546011"/>
                <a:gd name="connsiteY45" fmla="*/ 148496 h 354054"/>
                <a:gd name="connsiteX46" fmla="*/ 121057 w 546011"/>
                <a:gd name="connsiteY46" fmla="*/ 186329 h 354054"/>
                <a:gd name="connsiteX47" fmla="*/ 122835 w 546011"/>
                <a:gd name="connsiteY47" fmla="*/ 201305 h 354054"/>
                <a:gd name="connsiteX48" fmla="*/ 129425 w 546011"/>
                <a:gd name="connsiteY48" fmla="*/ 203592 h 354054"/>
                <a:gd name="connsiteX49" fmla="*/ 137811 w 546011"/>
                <a:gd name="connsiteY49" fmla="*/ 199527 h 354054"/>
                <a:gd name="connsiteX50" fmla="*/ 166879 w 546011"/>
                <a:gd name="connsiteY50" fmla="*/ 162622 h 354054"/>
                <a:gd name="connsiteX51" fmla="*/ 231773 w 546011"/>
                <a:gd name="connsiteY51" fmla="*/ 219842 h 354054"/>
                <a:gd name="connsiteX52" fmla="*/ 273006 w 546011"/>
                <a:gd name="connsiteY52" fmla="*/ 235385 h 354054"/>
                <a:gd name="connsiteX53" fmla="*/ 314238 w 546011"/>
                <a:gd name="connsiteY53" fmla="*/ 219842 h 354054"/>
                <a:gd name="connsiteX54" fmla="*/ 379132 w 546011"/>
                <a:gd name="connsiteY54" fmla="*/ 162622 h 354054"/>
                <a:gd name="connsiteX55" fmla="*/ 508574 w 546011"/>
                <a:gd name="connsiteY55" fmla="*/ 326939 h 354054"/>
                <a:gd name="connsiteX56" fmla="*/ 506540 w 546011"/>
                <a:gd name="connsiteY56" fmla="*/ 328206 h 354054"/>
                <a:gd name="connsiteX57" fmla="*/ 57483 w 546011"/>
                <a:gd name="connsiteY57" fmla="*/ 21333 h 354054"/>
                <a:gd name="connsiteX58" fmla="*/ 488528 w 546011"/>
                <a:gd name="connsiteY58" fmla="*/ 21333 h 354054"/>
                <a:gd name="connsiteX59" fmla="*/ 503458 w 546011"/>
                <a:gd name="connsiteY59" fmla="*/ 24561 h 354054"/>
                <a:gd name="connsiteX60" fmla="*/ 373617 w 546011"/>
                <a:gd name="connsiteY60" fmla="*/ 139053 h 354054"/>
                <a:gd name="connsiteX61" fmla="*/ 373304 w 546011"/>
                <a:gd name="connsiteY61" fmla="*/ 139327 h 354054"/>
                <a:gd name="connsiteX62" fmla="*/ 300133 w 546011"/>
                <a:gd name="connsiteY62" fmla="*/ 203846 h 354054"/>
                <a:gd name="connsiteX63" fmla="*/ 245882 w 546011"/>
                <a:gd name="connsiteY63" fmla="*/ 203846 h 354054"/>
                <a:gd name="connsiteX64" fmla="*/ 172711 w 546011"/>
                <a:gd name="connsiteY64" fmla="*/ 139327 h 354054"/>
                <a:gd name="connsiteX65" fmla="*/ 172394 w 546011"/>
                <a:gd name="connsiteY65" fmla="*/ 139048 h 354054"/>
                <a:gd name="connsiteX66" fmla="*/ 42549 w 546011"/>
                <a:gd name="connsiteY66" fmla="*/ 24561 h 354054"/>
                <a:gd name="connsiteX67" fmla="*/ 57483 w 546011"/>
                <a:gd name="connsiteY67" fmla="*/ 21333 h 354054"/>
                <a:gd name="connsiteX68" fmla="*/ 395153 w 546011"/>
                <a:gd name="connsiteY68" fmla="*/ 148492 h 354054"/>
                <a:gd name="connsiteX69" fmla="*/ 519501 w 546011"/>
                <a:gd name="connsiteY69" fmla="*/ 38854 h 354054"/>
                <a:gd name="connsiteX70" fmla="*/ 524682 w 546011"/>
                <a:gd name="connsiteY70" fmla="*/ 57487 h 354054"/>
                <a:gd name="connsiteX71" fmla="*/ 524682 w 546011"/>
                <a:gd name="connsiteY71" fmla="*/ 296863 h 354054"/>
                <a:gd name="connsiteX72" fmla="*/ 522270 w 546011"/>
                <a:gd name="connsiteY72" fmla="*/ 309856 h 35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6011" h="354054">
                  <a:moveTo>
                    <a:pt x="546011" y="57487"/>
                  </a:moveTo>
                  <a:cubicBezTo>
                    <a:pt x="546011" y="41312"/>
                    <a:pt x="539296" y="26673"/>
                    <a:pt x="528502" y="16217"/>
                  </a:cubicBezTo>
                  <a:cubicBezTo>
                    <a:pt x="528369" y="16076"/>
                    <a:pt x="528232" y="15938"/>
                    <a:pt x="528090" y="15801"/>
                  </a:cubicBezTo>
                  <a:cubicBezTo>
                    <a:pt x="517355" y="5611"/>
                    <a:pt x="503304" y="0"/>
                    <a:pt x="488533" y="0"/>
                  </a:cubicBezTo>
                  <a:lnTo>
                    <a:pt x="57479" y="0"/>
                  </a:lnTo>
                  <a:cubicBezTo>
                    <a:pt x="42707" y="0"/>
                    <a:pt x="28656" y="5611"/>
                    <a:pt x="17921" y="15801"/>
                  </a:cubicBezTo>
                  <a:cubicBezTo>
                    <a:pt x="17779" y="15938"/>
                    <a:pt x="17642" y="16076"/>
                    <a:pt x="17509" y="16217"/>
                  </a:cubicBezTo>
                  <a:cubicBezTo>
                    <a:pt x="6715" y="26673"/>
                    <a:pt x="0" y="41307"/>
                    <a:pt x="0" y="57487"/>
                  </a:cubicBezTo>
                  <a:lnTo>
                    <a:pt x="0" y="296863"/>
                  </a:lnTo>
                  <a:cubicBezTo>
                    <a:pt x="0" y="311418"/>
                    <a:pt x="5436" y="324727"/>
                    <a:pt x="14388" y="334867"/>
                  </a:cubicBezTo>
                  <a:cubicBezTo>
                    <a:pt x="14547" y="335066"/>
                    <a:pt x="14713" y="335267"/>
                    <a:pt x="14888" y="335462"/>
                  </a:cubicBezTo>
                  <a:cubicBezTo>
                    <a:pt x="19071" y="340074"/>
                    <a:pt x="23936" y="343931"/>
                    <a:pt x="29260" y="346930"/>
                  </a:cubicBezTo>
                  <a:cubicBezTo>
                    <a:pt x="36254" y="350888"/>
                    <a:pt x="44157" y="353425"/>
                    <a:pt x="52567" y="354141"/>
                  </a:cubicBezTo>
                  <a:lnTo>
                    <a:pt x="52580" y="354141"/>
                  </a:lnTo>
                  <a:cubicBezTo>
                    <a:pt x="52659" y="354150"/>
                    <a:pt x="52738" y="354154"/>
                    <a:pt x="52817" y="354163"/>
                  </a:cubicBezTo>
                  <a:cubicBezTo>
                    <a:pt x="54363" y="354288"/>
                    <a:pt x="55921" y="354349"/>
                    <a:pt x="57479" y="354349"/>
                  </a:cubicBezTo>
                  <a:lnTo>
                    <a:pt x="488533" y="354349"/>
                  </a:lnTo>
                  <a:cubicBezTo>
                    <a:pt x="490091" y="354349"/>
                    <a:pt x="491648" y="354288"/>
                    <a:pt x="493194" y="354163"/>
                  </a:cubicBezTo>
                  <a:cubicBezTo>
                    <a:pt x="493273" y="354154"/>
                    <a:pt x="493352" y="354150"/>
                    <a:pt x="493431" y="354141"/>
                  </a:cubicBezTo>
                  <a:lnTo>
                    <a:pt x="493444" y="354141"/>
                  </a:lnTo>
                  <a:cubicBezTo>
                    <a:pt x="501855" y="353425"/>
                    <a:pt x="509757" y="350888"/>
                    <a:pt x="516751" y="346930"/>
                  </a:cubicBezTo>
                  <a:cubicBezTo>
                    <a:pt x="522079" y="343931"/>
                    <a:pt x="526940" y="340074"/>
                    <a:pt x="531123" y="335462"/>
                  </a:cubicBezTo>
                  <a:cubicBezTo>
                    <a:pt x="531298" y="335267"/>
                    <a:pt x="531464" y="335071"/>
                    <a:pt x="531623" y="334867"/>
                  </a:cubicBezTo>
                  <a:cubicBezTo>
                    <a:pt x="540570" y="324727"/>
                    <a:pt x="546011" y="311421"/>
                    <a:pt x="546011" y="296867"/>
                  </a:cubicBezTo>
                  <a:close/>
                  <a:moveTo>
                    <a:pt x="506540" y="328206"/>
                  </a:moveTo>
                  <a:cubicBezTo>
                    <a:pt x="506495" y="328230"/>
                    <a:pt x="506453" y="328252"/>
                    <a:pt x="506411" y="328276"/>
                  </a:cubicBezTo>
                  <a:cubicBezTo>
                    <a:pt x="506366" y="328302"/>
                    <a:pt x="506320" y="328331"/>
                    <a:pt x="506274" y="328355"/>
                  </a:cubicBezTo>
                  <a:cubicBezTo>
                    <a:pt x="502158" y="330676"/>
                    <a:pt x="497605" y="332184"/>
                    <a:pt x="492882" y="332759"/>
                  </a:cubicBezTo>
                  <a:cubicBezTo>
                    <a:pt x="492877" y="332759"/>
                    <a:pt x="492873" y="332759"/>
                    <a:pt x="492865" y="332759"/>
                  </a:cubicBezTo>
                  <a:cubicBezTo>
                    <a:pt x="492773" y="332771"/>
                    <a:pt x="492677" y="332784"/>
                    <a:pt x="492585" y="332793"/>
                  </a:cubicBezTo>
                  <a:cubicBezTo>
                    <a:pt x="491252" y="332942"/>
                    <a:pt x="489899" y="333021"/>
                    <a:pt x="488528" y="333021"/>
                  </a:cubicBezTo>
                  <a:lnTo>
                    <a:pt x="57483" y="333021"/>
                  </a:lnTo>
                  <a:cubicBezTo>
                    <a:pt x="56112" y="333021"/>
                    <a:pt x="54759" y="332942"/>
                    <a:pt x="53426" y="332793"/>
                  </a:cubicBezTo>
                  <a:cubicBezTo>
                    <a:pt x="53330" y="332784"/>
                    <a:pt x="53230" y="332771"/>
                    <a:pt x="53134" y="332759"/>
                  </a:cubicBezTo>
                  <a:cubicBezTo>
                    <a:pt x="48389" y="332179"/>
                    <a:pt x="43819" y="330663"/>
                    <a:pt x="39691" y="328331"/>
                  </a:cubicBezTo>
                  <a:lnTo>
                    <a:pt x="39662" y="328314"/>
                  </a:lnTo>
                  <a:cubicBezTo>
                    <a:pt x="39587" y="328272"/>
                    <a:pt x="39516" y="328230"/>
                    <a:pt x="39441" y="328189"/>
                  </a:cubicBezTo>
                  <a:cubicBezTo>
                    <a:pt x="38754" y="327789"/>
                    <a:pt x="38083" y="327372"/>
                    <a:pt x="37425" y="326931"/>
                  </a:cubicBezTo>
                  <a:lnTo>
                    <a:pt x="84814" y="266590"/>
                  </a:lnTo>
                  <a:cubicBezTo>
                    <a:pt x="88455" y="261963"/>
                    <a:pt x="87647" y="255255"/>
                    <a:pt x="83015" y="251618"/>
                  </a:cubicBezTo>
                  <a:cubicBezTo>
                    <a:pt x="78387" y="247978"/>
                    <a:pt x="71680" y="248786"/>
                    <a:pt x="68043" y="253418"/>
                  </a:cubicBezTo>
                  <a:lnTo>
                    <a:pt x="23732" y="309835"/>
                  </a:lnTo>
                  <a:cubicBezTo>
                    <a:pt x="22183" y="305807"/>
                    <a:pt x="21329" y="301432"/>
                    <a:pt x="21329" y="296863"/>
                  </a:cubicBezTo>
                  <a:lnTo>
                    <a:pt x="21329" y="57487"/>
                  </a:lnTo>
                  <a:cubicBezTo>
                    <a:pt x="21329" y="50676"/>
                    <a:pt x="23224" y="44298"/>
                    <a:pt x="26511" y="38854"/>
                  </a:cubicBezTo>
                  <a:lnTo>
                    <a:pt x="150858" y="148496"/>
                  </a:lnTo>
                  <a:lnTo>
                    <a:pt x="121057" y="186329"/>
                  </a:lnTo>
                  <a:cubicBezTo>
                    <a:pt x="117412" y="190958"/>
                    <a:pt x="118207" y="197660"/>
                    <a:pt x="122835" y="201305"/>
                  </a:cubicBezTo>
                  <a:cubicBezTo>
                    <a:pt x="124789" y="202846"/>
                    <a:pt x="127113" y="203592"/>
                    <a:pt x="129425" y="203592"/>
                  </a:cubicBezTo>
                  <a:cubicBezTo>
                    <a:pt x="132578" y="203592"/>
                    <a:pt x="135707" y="202197"/>
                    <a:pt x="137811" y="199527"/>
                  </a:cubicBezTo>
                  <a:lnTo>
                    <a:pt x="166879" y="162622"/>
                  </a:lnTo>
                  <a:lnTo>
                    <a:pt x="231773" y="219842"/>
                  </a:lnTo>
                  <a:cubicBezTo>
                    <a:pt x="243528" y="230202"/>
                    <a:pt x="258267" y="235385"/>
                    <a:pt x="273006" y="235385"/>
                  </a:cubicBezTo>
                  <a:cubicBezTo>
                    <a:pt x="287744" y="235385"/>
                    <a:pt x="302483" y="230202"/>
                    <a:pt x="314238" y="219842"/>
                  </a:cubicBezTo>
                  <a:lnTo>
                    <a:pt x="379132" y="162622"/>
                  </a:lnTo>
                  <a:lnTo>
                    <a:pt x="508574" y="326939"/>
                  </a:lnTo>
                  <a:cubicBezTo>
                    <a:pt x="507911" y="327381"/>
                    <a:pt x="507232" y="327806"/>
                    <a:pt x="506540" y="328206"/>
                  </a:cubicBezTo>
                  <a:close/>
                  <a:moveTo>
                    <a:pt x="57483" y="21333"/>
                  </a:moveTo>
                  <a:lnTo>
                    <a:pt x="488528" y="21333"/>
                  </a:lnTo>
                  <a:cubicBezTo>
                    <a:pt x="493848" y="21333"/>
                    <a:pt x="498905" y="22487"/>
                    <a:pt x="503458" y="24561"/>
                  </a:cubicBezTo>
                  <a:lnTo>
                    <a:pt x="373617" y="139053"/>
                  </a:lnTo>
                  <a:cubicBezTo>
                    <a:pt x="373508" y="139140"/>
                    <a:pt x="373404" y="139232"/>
                    <a:pt x="373304" y="139327"/>
                  </a:cubicBezTo>
                  <a:lnTo>
                    <a:pt x="300133" y="203846"/>
                  </a:lnTo>
                  <a:cubicBezTo>
                    <a:pt x="284670" y="217481"/>
                    <a:pt x="261345" y="217481"/>
                    <a:pt x="245882" y="203846"/>
                  </a:cubicBezTo>
                  <a:lnTo>
                    <a:pt x="172711" y="139327"/>
                  </a:lnTo>
                  <a:cubicBezTo>
                    <a:pt x="172607" y="139232"/>
                    <a:pt x="172503" y="139140"/>
                    <a:pt x="172394" y="139048"/>
                  </a:cubicBezTo>
                  <a:lnTo>
                    <a:pt x="42549" y="24561"/>
                  </a:lnTo>
                  <a:cubicBezTo>
                    <a:pt x="47106" y="22487"/>
                    <a:pt x="52163" y="21333"/>
                    <a:pt x="57483" y="21333"/>
                  </a:cubicBezTo>
                  <a:close/>
                  <a:moveTo>
                    <a:pt x="395153" y="148492"/>
                  </a:moveTo>
                  <a:lnTo>
                    <a:pt x="519501" y="38854"/>
                  </a:lnTo>
                  <a:cubicBezTo>
                    <a:pt x="522787" y="44298"/>
                    <a:pt x="524682" y="50676"/>
                    <a:pt x="524682" y="57487"/>
                  </a:cubicBezTo>
                  <a:lnTo>
                    <a:pt x="524682" y="296863"/>
                  </a:lnTo>
                  <a:cubicBezTo>
                    <a:pt x="524682" y="301441"/>
                    <a:pt x="523828" y="305823"/>
                    <a:pt x="522270" y="309856"/>
                  </a:cubicBezTo>
                  <a:close/>
                </a:path>
              </a:pathLst>
            </a:custGeom>
            <a:grpFill/>
            <a:ln w="6350" cap="flat">
              <a:solidFill>
                <a:srgbClr val="1190D2"/>
              </a:solidFill>
              <a:prstDash val="solid"/>
              <a:miter/>
            </a:ln>
          </p:spPr>
          <p:txBody>
            <a:bodyPr rtlCol="0" anchor="ctr"/>
            <a:lstStyle/>
            <a:p>
              <a:endParaRPr lang="ru-RU"/>
            </a:p>
          </p:txBody>
        </p:sp>
        <p:sp>
          <p:nvSpPr>
            <p:cNvPr id="25" name="Полилиния: фигура 2053"/>
            <p:cNvSpPr/>
            <p:nvPr/>
          </p:nvSpPr>
          <p:spPr>
            <a:xfrm>
              <a:off x="10329023" y="3365317"/>
              <a:ext cx="21329" cy="21329"/>
            </a:xfrm>
            <a:custGeom>
              <a:avLst/>
              <a:gdLst>
                <a:gd name="connsiteX0" fmla="*/ 20504 w 21328"/>
                <a:gd name="connsiteY0" fmla="*/ 6587 h 21328"/>
                <a:gd name="connsiteX1" fmla="*/ 19537 w 21328"/>
                <a:gd name="connsiteY1" fmla="*/ 4754 h 21328"/>
                <a:gd name="connsiteX2" fmla="*/ 18204 w 21328"/>
                <a:gd name="connsiteY2" fmla="*/ 3130 h 21328"/>
                <a:gd name="connsiteX3" fmla="*/ 16579 w 21328"/>
                <a:gd name="connsiteY3" fmla="*/ 1797 h 21328"/>
                <a:gd name="connsiteX4" fmla="*/ 14747 w 21328"/>
                <a:gd name="connsiteY4" fmla="*/ 818 h 21328"/>
                <a:gd name="connsiteX5" fmla="*/ 12743 w 21328"/>
                <a:gd name="connsiteY5" fmla="*/ 209 h 21328"/>
                <a:gd name="connsiteX6" fmla="*/ 8581 w 21328"/>
                <a:gd name="connsiteY6" fmla="*/ 209 h 21328"/>
                <a:gd name="connsiteX7" fmla="*/ 6590 w 21328"/>
                <a:gd name="connsiteY7" fmla="*/ 818 h 21328"/>
                <a:gd name="connsiteX8" fmla="*/ 4745 w 21328"/>
                <a:gd name="connsiteY8" fmla="*/ 1797 h 21328"/>
                <a:gd name="connsiteX9" fmla="*/ 3124 w 21328"/>
                <a:gd name="connsiteY9" fmla="*/ 3130 h 21328"/>
                <a:gd name="connsiteX10" fmla="*/ 1800 w 21328"/>
                <a:gd name="connsiteY10" fmla="*/ 4754 h 21328"/>
                <a:gd name="connsiteX11" fmla="*/ 821 w 21328"/>
                <a:gd name="connsiteY11" fmla="*/ 6587 h 21328"/>
                <a:gd name="connsiteX12" fmla="*/ 212 w 21328"/>
                <a:gd name="connsiteY12" fmla="*/ 8582 h 21328"/>
                <a:gd name="connsiteX13" fmla="*/ 0 w 21328"/>
                <a:gd name="connsiteY13" fmla="*/ 10669 h 21328"/>
                <a:gd name="connsiteX14" fmla="*/ 212 w 21328"/>
                <a:gd name="connsiteY14" fmla="*/ 12752 h 21328"/>
                <a:gd name="connsiteX15" fmla="*/ 821 w 21328"/>
                <a:gd name="connsiteY15" fmla="*/ 14743 h 21328"/>
                <a:gd name="connsiteX16" fmla="*/ 1800 w 21328"/>
                <a:gd name="connsiteY16" fmla="*/ 16589 h 21328"/>
                <a:gd name="connsiteX17" fmla="*/ 3124 w 21328"/>
                <a:gd name="connsiteY17" fmla="*/ 18209 h 21328"/>
                <a:gd name="connsiteX18" fmla="*/ 4745 w 21328"/>
                <a:gd name="connsiteY18" fmla="*/ 19533 h 21328"/>
                <a:gd name="connsiteX19" fmla="*/ 6590 w 21328"/>
                <a:gd name="connsiteY19" fmla="*/ 20512 h 21328"/>
                <a:gd name="connsiteX20" fmla="*/ 8581 w 21328"/>
                <a:gd name="connsiteY20" fmla="*/ 21121 h 21328"/>
                <a:gd name="connsiteX21" fmla="*/ 10664 w 21328"/>
                <a:gd name="connsiteY21" fmla="*/ 21334 h 21328"/>
                <a:gd name="connsiteX22" fmla="*/ 12743 w 21328"/>
                <a:gd name="connsiteY22" fmla="*/ 21121 h 21328"/>
                <a:gd name="connsiteX23" fmla="*/ 14747 w 21328"/>
                <a:gd name="connsiteY23" fmla="*/ 20512 h 21328"/>
                <a:gd name="connsiteX24" fmla="*/ 16579 w 21328"/>
                <a:gd name="connsiteY24" fmla="*/ 19533 h 21328"/>
                <a:gd name="connsiteX25" fmla="*/ 18204 w 21328"/>
                <a:gd name="connsiteY25" fmla="*/ 18209 h 21328"/>
                <a:gd name="connsiteX26" fmla="*/ 19537 w 21328"/>
                <a:gd name="connsiteY26" fmla="*/ 16589 h 21328"/>
                <a:gd name="connsiteX27" fmla="*/ 20504 w 21328"/>
                <a:gd name="connsiteY27" fmla="*/ 14743 h 21328"/>
                <a:gd name="connsiteX28" fmla="*/ 21124 w 21328"/>
                <a:gd name="connsiteY28" fmla="*/ 12752 h 21328"/>
                <a:gd name="connsiteX29" fmla="*/ 21329 w 21328"/>
                <a:gd name="connsiteY29" fmla="*/ 10669 h 21328"/>
                <a:gd name="connsiteX30" fmla="*/ 21124 w 21328"/>
                <a:gd name="connsiteY30" fmla="*/ 8582 h 21328"/>
                <a:gd name="connsiteX31" fmla="*/ 20504 w 21328"/>
                <a:gd name="connsiteY31" fmla="*/ 6587 h 2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1328" h="21328">
                  <a:moveTo>
                    <a:pt x="20504" y="6587"/>
                  </a:moveTo>
                  <a:cubicBezTo>
                    <a:pt x="20237" y="5945"/>
                    <a:pt x="19920" y="5329"/>
                    <a:pt x="19537" y="4754"/>
                  </a:cubicBezTo>
                  <a:cubicBezTo>
                    <a:pt x="19142" y="4166"/>
                    <a:pt x="18692" y="3620"/>
                    <a:pt x="18204" y="3130"/>
                  </a:cubicBezTo>
                  <a:cubicBezTo>
                    <a:pt x="17713" y="2641"/>
                    <a:pt x="17167" y="2192"/>
                    <a:pt x="16579" y="1797"/>
                  </a:cubicBezTo>
                  <a:cubicBezTo>
                    <a:pt x="16004" y="1413"/>
                    <a:pt x="15388" y="1084"/>
                    <a:pt x="14747" y="818"/>
                  </a:cubicBezTo>
                  <a:cubicBezTo>
                    <a:pt x="14096" y="551"/>
                    <a:pt x="13426" y="346"/>
                    <a:pt x="12743" y="209"/>
                  </a:cubicBezTo>
                  <a:cubicBezTo>
                    <a:pt x="11377" y="-70"/>
                    <a:pt x="9960" y="-70"/>
                    <a:pt x="8581" y="209"/>
                  </a:cubicBezTo>
                  <a:cubicBezTo>
                    <a:pt x="7902" y="346"/>
                    <a:pt x="7227" y="551"/>
                    <a:pt x="6590" y="818"/>
                  </a:cubicBezTo>
                  <a:cubicBezTo>
                    <a:pt x="5940" y="1084"/>
                    <a:pt x="5320" y="1413"/>
                    <a:pt x="4745" y="1797"/>
                  </a:cubicBezTo>
                  <a:cubicBezTo>
                    <a:pt x="4157" y="2192"/>
                    <a:pt x="3612" y="2641"/>
                    <a:pt x="3124" y="3130"/>
                  </a:cubicBezTo>
                  <a:cubicBezTo>
                    <a:pt x="2633" y="3620"/>
                    <a:pt x="2183" y="4166"/>
                    <a:pt x="1800" y="4754"/>
                  </a:cubicBezTo>
                  <a:cubicBezTo>
                    <a:pt x="1416" y="5329"/>
                    <a:pt x="1087" y="5945"/>
                    <a:pt x="821" y="6587"/>
                  </a:cubicBezTo>
                  <a:cubicBezTo>
                    <a:pt x="554" y="7237"/>
                    <a:pt x="342" y="7907"/>
                    <a:pt x="212" y="8582"/>
                  </a:cubicBezTo>
                  <a:cubicBezTo>
                    <a:pt x="75" y="9273"/>
                    <a:pt x="0" y="9977"/>
                    <a:pt x="0" y="10669"/>
                  </a:cubicBezTo>
                  <a:cubicBezTo>
                    <a:pt x="0" y="11365"/>
                    <a:pt x="75" y="12069"/>
                    <a:pt x="212" y="12752"/>
                  </a:cubicBezTo>
                  <a:cubicBezTo>
                    <a:pt x="342" y="13431"/>
                    <a:pt x="554" y="14105"/>
                    <a:pt x="821" y="14743"/>
                  </a:cubicBezTo>
                  <a:cubicBezTo>
                    <a:pt x="1087" y="15394"/>
                    <a:pt x="1416" y="16014"/>
                    <a:pt x="1800" y="16589"/>
                  </a:cubicBezTo>
                  <a:cubicBezTo>
                    <a:pt x="2183" y="17176"/>
                    <a:pt x="2633" y="17717"/>
                    <a:pt x="3124" y="18209"/>
                  </a:cubicBezTo>
                  <a:cubicBezTo>
                    <a:pt x="3612" y="18701"/>
                    <a:pt x="4157" y="19151"/>
                    <a:pt x="4745" y="19533"/>
                  </a:cubicBezTo>
                  <a:cubicBezTo>
                    <a:pt x="5320" y="19917"/>
                    <a:pt x="5940" y="20246"/>
                    <a:pt x="6590" y="20512"/>
                  </a:cubicBezTo>
                  <a:cubicBezTo>
                    <a:pt x="7227" y="20779"/>
                    <a:pt x="7902" y="20984"/>
                    <a:pt x="8581" y="21121"/>
                  </a:cubicBezTo>
                  <a:cubicBezTo>
                    <a:pt x="9265" y="21259"/>
                    <a:pt x="9969" y="21334"/>
                    <a:pt x="10664" y="21334"/>
                  </a:cubicBezTo>
                  <a:cubicBezTo>
                    <a:pt x="11356" y="21334"/>
                    <a:pt x="12060" y="21259"/>
                    <a:pt x="12743" y="21121"/>
                  </a:cubicBezTo>
                  <a:cubicBezTo>
                    <a:pt x="13426" y="20984"/>
                    <a:pt x="14096" y="20779"/>
                    <a:pt x="14747" y="20512"/>
                  </a:cubicBezTo>
                  <a:cubicBezTo>
                    <a:pt x="15388" y="20246"/>
                    <a:pt x="16004" y="19917"/>
                    <a:pt x="16579" y="19533"/>
                  </a:cubicBezTo>
                  <a:cubicBezTo>
                    <a:pt x="17167" y="19151"/>
                    <a:pt x="17713" y="18701"/>
                    <a:pt x="18204" y="18209"/>
                  </a:cubicBezTo>
                  <a:cubicBezTo>
                    <a:pt x="18692" y="17717"/>
                    <a:pt x="19142" y="17176"/>
                    <a:pt x="19537" y="16589"/>
                  </a:cubicBezTo>
                  <a:cubicBezTo>
                    <a:pt x="19920" y="16014"/>
                    <a:pt x="20237" y="15394"/>
                    <a:pt x="20504" y="14743"/>
                  </a:cubicBezTo>
                  <a:cubicBezTo>
                    <a:pt x="20770" y="14105"/>
                    <a:pt x="20987" y="13431"/>
                    <a:pt x="21124" y="12752"/>
                  </a:cubicBezTo>
                  <a:cubicBezTo>
                    <a:pt x="21262" y="12069"/>
                    <a:pt x="21329" y="11365"/>
                    <a:pt x="21329" y="10669"/>
                  </a:cubicBezTo>
                  <a:cubicBezTo>
                    <a:pt x="21329" y="9977"/>
                    <a:pt x="21262" y="9273"/>
                    <a:pt x="21124" y="8582"/>
                  </a:cubicBezTo>
                  <a:cubicBezTo>
                    <a:pt x="20987" y="7907"/>
                    <a:pt x="20770" y="7237"/>
                    <a:pt x="20504" y="6587"/>
                  </a:cubicBezTo>
                  <a:close/>
                </a:path>
              </a:pathLst>
            </a:custGeom>
            <a:grpFill/>
            <a:ln w="6350" cap="flat">
              <a:solidFill>
                <a:srgbClr val="1190D2"/>
              </a:solidFill>
              <a:prstDash val="solid"/>
              <a:miter/>
            </a:ln>
          </p:spPr>
          <p:txBody>
            <a:bodyPr rtlCol="0" anchor="ctr"/>
            <a:lstStyle/>
            <a:p>
              <a:endParaRPr lang="ru-RU"/>
            </a:p>
          </p:txBody>
        </p:sp>
      </p:grpSp>
      <p:grpSp>
        <p:nvGrpSpPr>
          <p:cNvPr id="26" name="Группа 25"/>
          <p:cNvGrpSpPr/>
          <p:nvPr userDrawn="1"/>
        </p:nvGrpSpPr>
        <p:grpSpPr>
          <a:xfrm>
            <a:off x="5627272" y="2141406"/>
            <a:ext cx="302126" cy="406742"/>
            <a:chOff x="2843212" y="176212"/>
            <a:chExt cx="4828356" cy="6500251"/>
          </a:xfrm>
          <a:solidFill>
            <a:srgbClr val="1190D2"/>
          </a:solidFill>
        </p:grpSpPr>
        <p:sp>
          <p:nvSpPr>
            <p:cNvPr id="27" name="Полилиния: фигура 2058"/>
            <p:cNvSpPr/>
            <p:nvPr/>
          </p:nvSpPr>
          <p:spPr>
            <a:xfrm>
              <a:off x="3986770" y="1319770"/>
              <a:ext cx="2541240" cy="2541240"/>
            </a:xfrm>
            <a:custGeom>
              <a:avLst/>
              <a:gdLst>
                <a:gd name="connsiteX0" fmla="*/ 0 w 2541240"/>
                <a:gd name="connsiteY0" fmla="*/ 1270620 h 2541240"/>
                <a:gd name="connsiteX1" fmla="*/ 1270620 w 2541240"/>
                <a:gd name="connsiteY1" fmla="*/ 2541240 h 2541240"/>
                <a:gd name="connsiteX2" fmla="*/ 2541240 w 2541240"/>
                <a:gd name="connsiteY2" fmla="*/ 1270620 h 2541240"/>
                <a:gd name="connsiteX3" fmla="*/ 1270620 w 2541240"/>
                <a:gd name="connsiteY3" fmla="*/ 0 h 2541240"/>
                <a:gd name="connsiteX4" fmla="*/ 0 w 2541240"/>
                <a:gd name="connsiteY4" fmla="*/ 1270620 h 2541240"/>
                <a:gd name="connsiteX5" fmla="*/ 1270620 w 2541240"/>
                <a:gd name="connsiteY5" fmla="*/ 254124 h 2541240"/>
                <a:gd name="connsiteX6" fmla="*/ 2287116 w 2541240"/>
                <a:gd name="connsiteY6" fmla="*/ 1270620 h 2541240"/>
                <a:gd name="connsiteX7" fmla="*/ 1270620 w 2541240"/>
                <a:gd name="connsiteY7" fmla="*/ 2287116 h 2541240"/>
                <a:gd name="connsiteX8" fmla="*/ 254124 w 2541240"/>
                <a:gd name="connsiteY8" fmla="*/ 1270620 h 2541240"/>
                <a:gd name="connsiteX9" fmla="*/ 1270620 w 2541240"/>
                <a:gd name="connsiteY9" fmla="*/ 254124 h 254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1240" h="2541240">
                  <a:moveTo>
                    <a:pt x="0" y="1270620"/>
                  </a:moveTo>
                  <a:cubicBezTo>
                    <a:pt x="0" y="1971253"/>
                    <a:pt x="569987" y="2541240"/>
                    <a:pt x="1270620" y="2541240"/>
                  </a:cubicBezTo>
                  <a:cubicBezTo>
                    <a:pt x="1971253" y="2541240"/>
                    <a:pt x="2541240" y="1971253"/>
                    <a:pt x="2541240" y="1270620"/>
                  </a:cubicBezTo>
                  <a:cubicBezTo>
                    <a:pt x="2541240" y="569987"/>
                    <a:pt x="1971253" y="0"/>
                    <a:pt x="1270620" y="0"/>
                  </a:cubicBezTo>
                  <a:cubicBezTo>
                    <a:pt x="569987" y="0"/>
                    <a:pt x="0" y="569987"/>
                    <a:pt x="0" y="1270620"/>
                  </a:cubicBezTo>
                  <a:close/>
                  <a:moveTo>
                    <a:pt x="1270620" y="254124"/>
                  </a:moveTo>
                  <a:cubicBezTo>
                    <a:pt x="1831129" y="254124"/>
                    <a:pt x="2287116" y="710111"/>
                    <a:pt x="2287116" y="1270620"/>
                  </a:cubicBezTo>
                  <a:cubicBezTo>
                    <a:pt x="2287116" y="1831129"/>
                    <a:pt x="1831129" y="2287116"/>
                    <a:pt x="1270620" y="2287116"/>
                  </a:cubicBezTo>
                  <a:cubicBezTo>
                    <a:pt x="710111" y="2287116"/>
                    <a:pt x="254124" y="1831129"/>
                    <a:pt x="254124" y="1270620"/>
                  </a:cubicBezTo>
                  <a:cubicBezTo>
                    <a:pt x="254124" y="710111"/>
                    <a:pt x="710111" y="254124"/>
                    <a:pt x="1270620" y="254124"/>
                  </a:cubicBezTo>
                  <a:close/>
                </a:path>
              </a:pathLst>
            </a:custGeom>
            <a:grpFill/>
            <a:ln w="6350" cap="flat">
              <a:solidFill>
                <a:srgbClr val="1190D2"/>
              </a:solidFill>
              <a:prstDash val="solid"/>
              <a:miter/>
            </a:ln>
          </p:spPr>
          <p:txBody>
            <a:bodyPr rtlCol="0" anchor="ctr"/>
            <a:lstStyle/>
            <a:p>
              <a:endParaRPr lang="ru-RU"/>
            </a:p>
          </p:txBody>
        </p:sp>
        <p:sp>
          <p:nvSpPr>
            <p:cNvPr id="28" name="Полилиния: фигура 2059"/>
            <p:cNvSpPr/>
            <p:nvPr/>
          </p:nvSpPr>
          <p:spPr>
            <a:xfrm>
              <a:off x="5130328" y="176212"/>
              <a:ext cx="254124" cy="254124"/>
            </a:xfrm>
            <a:custGeom>
              <a:avLst/>
              <a:gdLst>
                <a:gd name="connsiteX0" fmla="*/ 254124 w 254124"/>
                <a:gd name="connsiteY0" fmla="*/ 127062 h 254124"/>
                <a:gd name="connsiteX1" fmla="*/ 127062 w 254124"/>
                <a:gd name="connsiteY1" fmla="*/ 254124 h 254124"/>
                <a:gd name="connsiteX2" fmla="*/ 0 w 254124"/>
                <a:gd name="connsiteY2" fmla="*/ 127062 h 254124"/>
                <a:gd name="connsiteX3" fmla="*/ 127062 w 254124"/>
                <a:gd name="connsiteY3" fmla="*/ 0 h 254124"/>
                <a:gd name="connsiteX4" fmla="*/ 254124 w 254124"/>
                <a:gd name="connsiteY4" fmla="*/ 127062 h 254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24" h="254124">
                  <a:moveTo>
                    <a:pt x="254124" y="127062"/>
                  </a:moveTo>
                  <a:cubicBezTo>
                    <a:pt x="254124" y="197243"/>
                    <a:pt x="197238" y="254124"/>
                    <a:pt x="127062" y="254124"/>
                  </a:cubicBezTo>
                  <a:cubicBezTo>
                    <a:pt x="56886" y="254124"/>
                    <a:pt x="0" y="197243"/>
                    <a:pt x="0" y="127062"/>
                  </a:cubicBezTo>
                  <a:cubicBezTo>
                    <a:pt x="0" y="56880"/>
                    <a:pt x="56886" y="0"/>
                    <a:pt x="127062" y="0"/>
                  </a:cubicBezTo>
                  <a:cubicBezTo>
                    <a:pt x="197238" y="0"/>
                    <a:pt x="254124" y="56880"/>
                    <a:pt x="254124" y="127062"/>
                  </a:cubicBezTo>
                  <a:close/>
                </a:path>
              </a:pathLst>
            </a:custGeom>
            <a:grpFill/>
            <a:ln w="6350" cap="flat">
              <a:solidFill>
                <a:srgbClr val="1190D2"/>
              </a:solidFill>
              <a:prstDash val="solid"/>
              <a:miter/>
            </a:ln>
          </p:spPr>
          <p:txBody>
            <a:bodyPr rtlCol="0" anchor="ctr"/>
            <a:lstStyle/>
            <a:p>
              <a:endParaRPr lang="ru-RU"/>
            </a:p>
          </p:txBody>
        </p:sp>
        <p:sp>
          <p:nvSpPr>
            <p:cNvPr id="29" name="Полилиния: фигура 2060"/>
            <p:cNvSpPr/>
            <p:nvPr/>
          </p:nvSpPr>
          <p:spPr>
            <a:xfrm>
              <a:off x="2843212" y="247125"/>
              <a:ext cx="4828356" cy="6429338"/>
            </a:xfrm>
            <a:custGeom>
              <a:avLst/>
              <a:gdLst>
                <a:gd name="connsiteX0" fmla="*/ 1815348 w 4828356"/>
                <a:gd name="connsiteY0" fmla="*/ 3985 h 6429337"/>
                <a:gd name="connsiteX1" fmla="*/ 0 w 4828356"/>
                <a:gd name="connsiteY1" fmla="*/ 2343266 h 6429337"/>
                <a:gd name="connsiteX2" fmla="*/ 2312529 w 4828356"/>
                <a:gd name="connsiteY2" fmla="*/ 6383838 h 6429337"/>
                <a:gd name="connsiteX3" fmla="*/ 2414178 w 4828356"/>
                <a:gd name="connsiteY3" fmla="*/ 6434663 h 6429337"/>
                <a:gd name="connsiteX4" fmla="*/ 2515828 w 4828356"/>
                <a:gd name="connsiteY4" fmla="*/ 6383838 h 6429337"/>
                <a:gd name="connsiteX5" fmla="*/ 4828357 w 4828356"/>
                <a:gd name="connsiteY5" fmla="*/ 2343266 h 6429337"/>
                <a:gd name="connsiteX6" fmla="*/ 3013009 w 4828356"/>
                <a:gd name="connsiteY6" fmla="*/ 3985 h 6429337"/>
                <a:gd name="connsiteX7" fmla="*/ 2858451 w 4828356"/>
                <a:gd name="connsiteY7" fmla="*/ 95658 h 6429337"/>
                <a:gd name="connsiteX8" fmla="*/ 2950177 w 4828356"/>
                <a:gd name="connsiteY8" fmla="*/ 250216 h 6429337"/>
                <a:gd name="connsiteX9" fmla="*/ 4574233 w 4828356"/>
                <a:gd name="connsiteY9" fmla="*/ 2343266 h 6429337"/>
                <a:gd name="connsiteX10" fmla="*/ 2414178 w 4828356"/>
                <a:gd name="connsiteY10" fmla="*/ 6095865 h 6429337"/>
                <a:gd name="connsiteX11" fmla="*/ 254124 w 4828356"/>
                <a:gd name="connsiteY11" fmla="*/ 2343266 h 6429337"/>
                <a:gd name="connsiteX12" fmla="*/ 1878180 w 4828356"/>
                <a:gd name="connsiteY12" fmla="*/ 250216 h 6429337"/>
                <a:gd name="connsiteX13" fmla="*/ 1969906 w 4828356"/>
                <a:gd name="connsiteY13" fmla="*/ 95658 h 6429337"/>
                <a:gd name="connsiteX14" fmla="*/ 1815348 w 4828356"/>
                <a:gd name="connsiteY14" fmla="*/ 3985 h 6429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28356" h="6429337">
                  <a:moveTo>
                    <a:pt x="1815348" y="3985"/>
                  </a:moveTo>
                  <a:cubicBezTo>
                    <a:pt x="746489" y="276821"/>
                    <a:pt x="0" y="1238766"/>
                    <a:pt x="0" y="2343266"/>
                  </a:cubicBezTo>
                  <a:cubicBezTo>
                    <a:pt x="0" y="3349940"/>
                    <a:pt x="345797" y="3761849"/>
                    <a:pt x="2312529" y="6383838"/>
                  </a:cubicBezTo>
                  <a:cubicBezTo>
                    <a:pt x="2336556" y="6415857"/>
                    <a:pt x="2374179" y="6434663"/>
                    <a:pt x="2414178" y="6434663"/>
                  </a:cubicBezTo>
                  <a:cubicBezTo>
                    <a:pt x="2454177" y="6434663"/>
                    <a:pt x="2491800" y="6415857"/>
                    <a:pt x="2515828" y="6383838"/>
                  </a:cubicBezTo>
                  <a:cubicBezTo>
                    <a:pt x="4482214" y="3762345"/>
                    <a:pt x="4828357" y="3349584"/>
                    <a:pt x="4828357" y="2343266"/>
                  </a:cubicBezTo>
                  <a:cubicBezTo>
                    <a:pt x="4828357" y="1238766"/>
                    <a:pt x="4081867" y="276821"/>
                    <a:pt x="3013009" y="3985"/>
                  </a:cubicBezTo>
                  <a:cubicBezTo>
                    <a:pt x="2945005" y="-13338"/>
                    <a:pt x="2875820" y="27660"/>
                    <a:pt x="2858451" y="95658"/>
                  </a:cubicBezTo>
                  <a:cubicBezTo>
                    <a:pt x="2841132" y="163655"/>
                    <a:pt x="2882173" y="232846"/>
                    <a:pt x="2950177" y="250216"/>
                  </a:cubicBezTo>
                  <a:cubicBezTo>
                    <a:pt x="3906369" y="494266"/>
                    <a:pt x="4574233" y="1355016"/>
                    <a:pt x="4574233" y="2343266"/>
                  </a:cubicBezTo>
                  <a:cubicBezTo>
                    <a:pt x="4574233" y="3244517"/>
                    <a:pt x="4290821" y="3595271"/>
                    <a:pt x="2414178" y="6095865"/>
                  </a:cubicBezTo>
                  <a:cubicBezTo>
                    <a:pt x="538277" y="3596072"/>
                    <a:pt x="254124" y="3245355"/>
                    <a:pt x="254124" y="2343266"/>
                  </a:cubicBezTo>
                  <a:cubicBezTo>
                    <a:pt x="254124" y="1355016"/>
                    <a:pt x="921994" y="494266"/>
                    <a:pt x="1878180" y="250216"/>
                  </a:cubicBezTo>
                  <a:cubicBezTo>
                    <a:pt x="1946234" y="232846"/>
                    <a:pt x="1987224" y="163655"/>
                    <a:pt x="1969906" y="95658"/>
                  </a:cubicBezTo>
                  <a:cubicBezTo>
                    <a:pt x="1952537" y="27660"/>
                    <a:pt x="1883351" y="-13387"/>
                    <a:pt x="1815348" y="3985"/>
                  </a:cubicBezTo>
                  <a:close/>
                </a:path>
              </a:pathLst>
            </a:custGeom>
            <a:grpFill/>
            <a:ln w="6350" cap="flat">
              <a:solidFill>
                <a:srgbClr val="1190D2"/>
              </a:solidFill>
              <a:prstDash val="solid"/>
              <a:miter/>
            </a:ln>
          </p:spPr>
          <p:txBody>
            <a:bodyPr rtlCol="0" anchor="ctr"/>
            <a:lstStyle/>
            <a:p>
              <a:endParaRPr lang="ru-RU"/>
            </a:p>
          </p:txBody>
        </p:sp>
      </p:grpSp>
    </p:spTree>
  </p:cSld>
  <p:clrMapOvr>
    <a:masterClrMapping/>
  </p:clrMapOvr>
  <p:hf hdr="0" ftr="0" dt="0"/>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44_QA">
    <p:spTree>
      <p:nvGrpSpPr>
        <p:cNvPr id="1" name=""/>
        <p:cNvGrpSpPr/>
        <p:nvPr/>
      </p:nvGrpSpPr>
      <p:grpSpPr>
        <a:xfrm>
          <a:off x="0" y="0"/>
          <a:ext cx="0" cy="0"/>
          <a:chOff x="0" y="0"/>
          <a:chExt cx="0" cy="0"/>
        </a:xfrm>
      </p:grpSpPr>
      <p:pic>
        <p:nvPicPr>
          <p:cNvPr id="2" name="Рисунок 1"/>
          <p:cNvPicPr>
            <a:picLocks noChangeAspect="1"/>
          </p:cNvPicPr>
          <p:nvPr userDrawn="1"/>
        </p:nvPicPr>
        <p:blipFill>
          <a:blip/>
          <a:stretch>
            <a:fillRect/>
          </a:stretch>
        </p:blipFill>
        <p:spPr>
          <a:xfrm>
            <a:off x="0" y="0"/>
            <a:ext cx="12192000" cy="6874016"/>
          </a:xfrm>
          <a:prstGeom prst="rect">
            <a:avLst/>
          </a:prstGeom>
        </p:spPr>
      </p:pic>
      <p:sp>
        <p:nvSpPr>
          <p:cNvPr id="3" name="Полилиния 2"/>
          <p:cNvSpPr/>
          <p:nvPr userDrawn="1"/>
        </p:nvSpPr>
        <p:spPr>
          <a:xfrm>
            <a:off x="7750195" y="4578447"/>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4" name="Полилиния 3"/>
          <p:cNvSpPr/>
          <p:nvPr userDrawn="1"/>
        </p:nvSpPr>
        <p:spPr>
          <a:xfrm>
            <a:off x="7750195" y="342785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6" name="Полилиния 5"/>
          <p:cNvSpPr/>
          <p:nvPr userDrawn="1"/>
        </p:nvSpPr>
        <p:spPr>
          <a:xfrm>
            <a:off x="7750195" y="2698326"/>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 name="Полилиния 6"/>
          <p:cNvSpPr/>
          <p:nvPr userDrawn="1"/>
        </p:nvSpPr>
        <p:spPr>
          <a:xfrm>
            <a:off x="7750195" y="274118"/>
            <a:ext cx="3269489" cy="189580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8" name="TextBox 7"/>
          <p:cNvSpPr txBox="1"/>
          <p:nvPr userDrawn="1"/>
        </p:nvSpPr>
        <p:spPr>
          <a:xfrm>
            <a:off x="690465" y="4023601"/>
            <a:ext cx="7190357" cy="1372940"/>
          </a:xfrm>
          <a:prstGeom prst="rect">
            <a:avLst/>
          </a:prstGeom>
          <a:noFill/>
        </p:spPr>
        <p:txBody>
          <a:bodyPr wrap="square" rtlCol="0">
            <a:spAutoFit/>
          </a:bodyPr>
          <a:lstStyle/>
          <a:p>
            <a:pPr>
              <a:lnSpc>
                <a:spcPts val="5480"/>
              </a:lnSpc>
            </a:pPr>
            <a:r>
              <a:rPr lang="en-US" sz="23900" b="1" dirty="0">
                <a:solidFill>
                  <a:schemeClr val="bg1"/>
                </a:solidFill>
                <a:latin typeface="Gilroy" pitchFamily="2" charset="0"/>
                <a:ea typeface="Montserrat" charset="0"/>
                <a:cs typeface="Montserrat" charset="0"/>
              </a:rPr>
              <a:t>Q</a:t>
            </a:r>
            <a:r>
              <a:rPr lang="ru-RU" sz="11500" b="1" dirty="0">
                <a:solidFill>
                  <a:schemeClr val="bg1"/>
                </a:solidFill>
                <a:latin typeface="ROBOTO LIGHT2001047 LIGHT" pitchFamily="2" charset="0"/>
                <a:ea typeface="Montserrat" charset="0"/>
                <a:cs typeface="Montserrat" charset="0"/>
              </a:rPr>
              <a:t>    </a:t>
            </a:r>
            <a:r>
              <a:rPr lang="en-US" sz="23900" b="1" dirty="0">
                <a:solidFill>
                  <a:schemeClr val="bg1"/>
                </a:solidFill>
                <a:latin typeface="Gilroy" pitchFamily="2" charset="0"/>
                <a:ea typeface="Montserrat" charset="0"/>
                <a:cs typeface="Montserrat" charset="0"/>
              </a:rPr>
              <a:t>A</a:t>
            </a:r>
            <a:endParaRPr lang="en-US" sz="16600" b="1" dirty="0">
              <a:solidFill>
                <a:schemeClr val="bg1"/>
              </a:solidFill>
              <a:latin typeface="Gilroy" pitchFamily="2" charset="0"/>
              <a:ea typeface="Montserrat" charset="0"/>
              <a:cs typeface="Montserrat" charset="0"/>
            </a:endParaRPr>
          </a:p>
        </p:txBody>
      </p:sp>
      <p:sp>
        <p:nvSpPr>
          <p:cNvPr id="9" name="Полилиния 8"/>
          <p:cNvSpPr/>
          <p:nvPr userDrawn="1"/>
        </p:nvSpPr>
        <p:spPr>
          <a:xfrm>
            <a:off x="7076507" y="817133"/>
            <a:ext cx="4648721" cy="2695540"/>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a:gsLst>
              <a:gs pos="0">
                <a:schemeClr val="bg1">
                  <a:alpha val="6000"/>
                </a:schemeClr>
              </a:gs>
              <a:gs pos="100000">
                <a:schemeClr val="bg1">
                  <a:alpha val="27571"/>
                </a:schemeClr>
              </a:gs>
            </a:gsLst>
            <a:lin ang="5400000" scaled="1"/>
          </a:gradFill>
          <a:ln w="6243" cap="flat">
            <a:noFill/>
            <a:prstDash val="solid"/>
            <a:miter/>
          </a:ln>
          <a:effectLst>
            <a:softEdge rad="321815"/>
          </a:effectLst>
        </p:spPr>
        <p:txBody>
          <a:bodyPr rtlCol="0" anchor="ctr"/>
          <a:lstStyle/>
          <a:p>
            <a:endParaRPr lang="ru-RU"/>
          </a:p>
        </p:txBody>
      </p:sp>
      <p:sp>
        <p:nvSpPr>
          <p:cNvPr id="10" name="Рисунок 7"/>
          <p:cNvSpPr/>
          <p:nvPr userDrawn="1"/>
        </p:nvSpPr>
        <p:spPr>
          <a:xfrm>
            <a:off x="3279245" y="3221198"/>
            <a:ext cx="1203815" cy="1401530"/>
          </a:xfrm>
          <a:custGeom>
            <a:avLst/>
            <a:gdLst>
              <a:gd name="connsiteX0" fmla="*/ 832625 w 1711404"/>
              <a:gd name="connsiteY0" fmla="*/ 884523 h 1992485"/>
              <a:gd name="connsiteX1" fmla="*/ 1178783 w 1711404"/>
              <a:gd name="connsiteY1" fmla="*/ 1303702 h 1992485"/>
              <a:gd name="connsiteX2" fmla="*/ 1189860 w 1711404"/>
              <a:gd name="connsiteY2" fmla="*/ 1291699 h 1992485"/>
              <a:gd name="connsiteX3" fmla="*/ 1296015 w 1711404"/>
              <a:gd name="connsiteY3" fmla="*/ 1171670 h 1992485"/>
              <a:gd name="connsiteX4" fmla="*/ 1392016 w 1711404"/>
              <a:gd name="connsiteY4" fmla="*/ 1053487 h 1992485"/>
              <a:gd name="connsiteX5" fmla="*/ 1581249 w 1711404"/>
              <a:gd name="connsiteY5" fmla="*/ 1248304 h 1992485"/>
              <a:gd name="connsiteX6" fmla="*/ 1489864 w 1711404"/>
              <a:gd name="connsiteY6" fmla="*/ 1364640 h 1992485"/>
              <a:gd name="connsiteX7" fmla="*/ 1355093 w 1711404"/>
              <a:gd name="connsiteY7" fmla="*/ 1516985 h 1992485"/>
              <a:gd name="connsiteX8" fmla="*/ 1711405 w 1711404"/>
              <a:gd name="connsiteY8" fmla="*/ 1957400 h 1992485"/>
              <a:gd name="connsiteX9" fmla="*/ 1349555 w 1711404"/>
              <a:gd name="connsiteY9" fmla="*/ 1957400 h 1992485"/>
              <a:gd name="connsiteX10" fmla="*/ 1157552 w 1711404"/>
              <a:gd name="connsiteY10" fmla="*/ 1721958 h 1992485"/>
              <a:gd name="connsiteX11" fmla="*/ 608315 w 1711404"/>
              <a:gd name="connsiteY11" fmla="*/ 1992485 h 1992485"/>
              <a:gd name="connsiteX12" fmla="*/ 174464 w 1711404"/>
              <a:gd name="connsiteY12" fmla="*/ 1829061 h 1992485"/>
              <a:gd name="connsiteX13" fmla="*/ 0 w 1711404"/>
              <a:gd name="connsiteY13" fmla="*/ 1422808 h 1992485"/>
              <a:gd name="connsiteX14" fmla="*/ 276926 w 1711404"/>
              <a:gd name="connsiteY14" fmla="*/ 944538 h 1992485"/>
              <a:gd name="connsiteX15" fmla="*/ 402466 w 1711404"/>
              <a:gd name="connsiteY15" fmla="*/ 858671 h 1992485"/>
              <a:gd name="connsiteX16" fmla="*/ 410774 w 1711404"/>
              <a:gd name="connsiteY16" fmla="*/ 852208 h 1992485"/>
              <a:gd name="connsiteX17" fmla="*/ 428313 w 1711404"/>
              <a:gd name="connsiteY17" fmla="*/ 838358 h 1992485"/>
              <a:gd name="connsiteX18" fmla="*/ 237234 w 1711404"/>
              <a:gd name="connsiteY18" fmla="*/ 438568 h 1992485"/>
              <a:gd name="connsiteX19" fmla="*/ 364620 w 1711404"/>
              <a:gd name="connsiteY19" fmla="*/ 121876 h 1992485"/>
              <a:gd name="connsiteX20" fmla="*/ 698778 w 1711404"/>
              <a:gd name="connsiteY20" fmla="*/ 0 h 1992485"/>
              <a:gd name="connsiteX21" fmla="*/ 1026474 w 1711404"/>
              <a:gd name="connsiteY21" fmla="*/ 118183 h 1992485"/>
              <a:gd name="connsiteX22" fmla="*/ 1155706 w 1711404"/>
              <a:gd name="connsiteY22" fmla="*/ 417332 h 1992485"/>
              <a:gd name="connsiteX23" fmla="*/ 1084628 w 1711404"/>
              <a:gd name="connsiteY23" fmla="*/ 642618 h 1992485"/>
              <a:gd name="connsiteX24" fmla="*/ 832625 w 1711404"/>
              <a:gd name="connsiteY24" fmla="*/ 884523 h 1992485"/>
              <a:gd name="connsiteX25" fmla="*/ 601853 w 1711404"/>
              <a:gd name="connsiteY25" fmla="*/ 1047947 h 1992485"/>
              <a:gd name="connsiteX26" fmla="*/ 585238 w 1711404"/>
              <a:gd name="connsiteY26" fmla="*/ 1059027 h 1992485"/>
              <a:gd name="connsiteX27" fmla="*/ 342466 w 1711404"/>
              <a:gd name="connsiteY27" fmla="*/ 1257537 h 1992485"/>
              <a:gd name="connsiteX28" fmla="*/ 278773 w 1711404"/>
              <a:gd name="connsiteY28" fmla="*/ 1415422 h 1992485"/>
              <a:gd name="connsiteX29" fmla="*/ 374774 w 1711404"/>
              <a:gd name="connsiteY29" fmla="*/ 1635167 h 1992485"/>
              <a:gd name="connsiteX30" fmla="*/ 594469 w 1711404"/>
              <a:gd name="connsiteY30" fmla="*/ 1731191 h 1992485"/>
              <a:gd name="connsiteX31" fmla="*/ 982165 w 1711404"/>
              <a:gd name="connsiteY31" fmla="*/ 1510522 h 1992485"/>
              <a:gd name="connsiteX32" fmla="*/ 601853 w 1711404"/>
              <a:gd name="connsiteY32" fmla="*/ 1047947 h 1992485"/>
              <a:gd name="connsiteX33" fmla="*/ 663700 w 1711404"/>
              <a:gd name="connsiteY33" fmla="*/ 679550 h 1992485"/>
              <a:gd name="connsiteX34" fmla="*/ 687701 w 1711404"/>
              <a:gd name="connsiteY34" fmla="*/ 662007 h 1992485"/>
              <a:gd name="connsiteX35" fmla="*/ 788317 w 1711404"/>
              <a:gd name="connsiteY35" fmla="*/ 581680 h 1992485"/>
              <a:gd name="connsiteX36" fmla="*/ 845549 w 1711404"/>
              <a:gd name="connsiteY36" fmla="*/ 523512 h 1992485"/>
              <a:gd name="connsiteX37" fmla="*/ 883395 w 1711404"/>
              <a:gd name="connsiteY37" fmla="*/ 409946 h 1992485"/>
              <a:gd name="connsiteX38" fmla="*/ 832625 w 1711404"/>
              <a:gd name="connsiteY38" fmla="*/ 286224 h 1992485"/>
              <a:gd name="connsiteX39" fmla="*/ 695085 w 1711404"/>
              <a:gd name="connsiteY39" fmla="*/ 239135 h 1992485"/>
              <a:gd name="connsiteX40" fmla="*/ 563084 w 1711404"/>
              <a:gd name="connsiteY40" fmla="*/ 288070 h 1992485"/>
              <a:gd name="connsiteX41" fmla="*/ 509545 w 1711404"/>
              <a:gd name="connsiteY41" fmla="*/ 406253 h 1992485"/>
              <a:gd name="connsiteX42" fmla="*/ 576930 w 1711404"/>
              <a:gd name="connsiteY42" fmla="*/ 573370 h 1992485"/>
              <a:gd name="connsiteX43" fmla="*/ 648931 w 1711404"/>
              <a:gd name="connsiteY43" fmla="*/ 661084 h 1992485"/>
              <a:gd name="connsiteX44" fmla="*/ 663700 w 1711404"/>
              <a:gd name="connsiteY44" fmla="*/ 679550 h 19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711404" h="1992485">
                <a:moveTo>
                  <a:pt x="832625" y="884523"/>
                </a:moveTo>
                <a:lnTo>
                  <a:pt x="1178783" y="1303702"/>
                </a:lnTo>
                <a:lnTo>
                  <a:pt x="1189860" y="1291699"/>
                </a:lnTo>
                <a:cubicBezTo>
                  <a:pt x="1227707" y="1251074"/>
                  <a:pt x="1262784" y="1211372"/>
                  <a:pt x="1296015" y="1171670"/>
                </a:cubicBezTo>
                <a:cubicBezTo>
                  <a:pt x="1329247" y="1132891"/>
                  <a:pt x="1361555" y="1093189"/>
                  <a:pt x="1392016" y="1053487"/>
                </a:cubicBezTo>
                <a:lnTo>
                  <a:pt x="1581249" y="1248304"/>
                </a:lnTo>
                <a:cubicBezTo>
                  <a:pt x="1558172" y="1281543"/>
                  <a:pt x="1527711" y="1320322"/>
                  <a:pt x="1489864" y="1364640"/>
                </a:cubicBezTo>
                <a:cubicBezTo>
                  <a:pt x="1452017" y="1408958"/>
                  <a:pt x="1406786" y="1459740"/>
                  <a:pt x="1355093" y="1516985"/>
                </a:cubicBezTo>
                <a:lnTo>
                  <a:pt x="1711405" y="1957400"/>
                </a:lnTo>
                <a:lnTo>
                  <a:pt x="1349555" y="1957400"/>
                </a:lnTo>
                <a:lnTo>
                  <a:pt x="1157552" y="1721958"/>
                </a:lnTo>
                <a:cubicBezTo>
                  <a:pt x="981242" y="1901078"/>
                  <a:pt x="798471" y="1992485"/>
                  <a:pt x="608315" y="1992485"/>
                </a:cubicBezTo>
                <a:cubicBezTo>
                  <a:pt x="437544" y="1992485"/>
                  <a:pt x="293542" y="1938010"/>
                  <a:pt x="174464" y="1829061"/>
                </a:cubicBezTo>
                <a:cubicBezTo>
                  <a:pt x="58155" y="1719188"/>
                  <a:pt x="0" y="1583463"/>
                  <a:pt x="0" y="1422808"/>
                </a:cubicBezTo>
                <a:cubicBezTo>
                  <a:pt x="0" y="1230761"/>
                  <a:pt x="92309" y="1071030"/>
                  <a:pt x="276926" y="944538"/>
                </a:cubicBezTo>
                <a:lnTo>
                  <a:pt x="402466" y="858671"/>
                </a:lnTo>
                <a:cubicBezTo>
                  <a:pt x="404313" y="857747"/>
                  <a:pt x="407082" y="855901"/>
                  <a:pt x="410774" y="852208"/>
                </a:cubicBezTo>
                <a:cubicBezTo>
                  <a:pt x="414466" y="848514"/>
                  <a:pt x="420928" y="843898"/>
                  <a:pt x="428313" y="838358"/>
                </a:cubicBezTo>
                <a:cubicBezTo>
                  <a:pt x="300927" y="702633"/>
                  <a:pt x="237234" y="569677"/>
                  <a:pt x="237234" y="438568"/>
                </a:cubicBezTo>
                <a:cubicBezTo>
                  <a:pt x="237234" y="309306"/>
                  <a:pt x="279696" y="203126"/>
                  <a:pt x="364620" y="121876"/>
                </a:cubicBezTo>
                <a:cubicBezTo>
                  <a:pt x="451390" y="40625"/>
                  <a:pt x="562160" y="0"/>
                  <a:pt x="698778" y="0"/>
                </a:cubicBezTo>
                <a:cubicBezTo>
                  <a:pt x="830779" y="0"/>
                  <a:pt x="939703" y="39702"/>
                  <a:pt x="1026474" y="118183"/>
                </a:cubicBezTo>
                <a:cubicBezTo>
                  <a:pt x="1113244" y="197587"/>
                  <a:pt x="1155706" y="297303"/>
                  <a:pt x="1155706" y="417332"/>
                </a:cubicBezTo>
                <a:cubicBezTo>
                  <a:pt x="1155706" y="500429"/>
                  <a:pt x="1131706" y="575217"/>
                  <a:pt x="1084628" y="642618"/>
                </a:cubicBezTo>
                <a:cubicBezTo>
                  <a:pt x="1038474" y="710019"/>
                  <a:pt x="954473" y="790346"/>
                  <a:pt x="832625" y="884523"/>
                </a:cubicBezTo>
                <a:close/>
                <a:moveTo>
                  <a:pt x="601853" y="1047947"/>
                </a:moveTo>
                <a:lnTo>
                  <a:pt x="585238" y="1059027"/>
                </a:lnTo>
                <a:cubicBezTo>
                  <a:pt x="466159" y="1141201"/>
                  <a:pt x="385851" y="1207679"/>
                  <a:pt x="342466" y="1257537"/>
                </a:cubicBezTo>
                <a:cubicBezTo>
                  <a:pt x="300004" y="1307395"/>
                  <a:pt x="278773" y="1360023"/>
                  <a:pt x="278773" y="1415422"/>
                </a:cubicBezTo>
                <a:cubicBezTo>
                  <a:pt x="278773" y="1494826"/>
                  <a:pt x="311081" y="1568690"/>
                  <a:pt x="374774" y="1635167"/>
                </a:cubicBezTo>
                <a:cubicBezTo>
                  <a:pt x="441236" y="1698875"/>
                  <a:pt x="514160" y="1731191"/>
                  <a:pt x="594469" y="1731191"/>
                </a:cubicBezTo>
                <a:cubicBezTo>
                  <a:pt x="707085" y="1731191"/>
                  <a:pt x="835395" y="1657327"/>
                  <a:pt x="982165" y="1510522"/>
                </a:cubicBezTo>
                <a:lnTo>
                  <a:pt x="601853" y="1047947"/>
                </a:lnTo>
                <a:close/>
                <a:moveTo>
                  <a:pt x="663700" y="679550"/>
                </a:moveTo>
                <a:lnTo>
                  <a:pt x="687701" y="662007"/>
                </a:lnTo>
                <a:cubicBezTo>
                  <a:pt x="728316" y="631538"/>
                  <a:pt x="762471" y="604763"/>
                  <a:pt x="788317" y="581680"/>
                </a:cubicBezTo>
                <a:cubicBezTo>
                  <a:pt x="815087" y="558598"/>
                  <a:pt x="833548" y="539208"/>
                  <a:pt x="845549" y="523512"/>
                </a:cubicBezTo>
                <a:cubicBezTo>
                  <a:pt x="870472" y="493043"/>
                  <a:pt x="883395" y="455188"/>
                  <a:pt x="883395" y="409946"/>
                </a:cubicBezTo>
                <a:cubicBezTo>
                  <a:pt x="883395" y="359164"/>
                  <a:pt x="866779" y="318539"/>
                  <a:pt x="832625" y="286224"/>
                </a:cubicBezTo>
                <a:cubicBezTo>
                  <a:pt x="798471" y="254831"/>
                  <a:pt x="753240" y="239135"/>
                  <a:pt x="695085" y="239135"/>
                </a:cubicBezTo>
                <a:cubicBezTo>
                  <a:pt x="642469" y="239135"/>
                  <a:pt x="599084" y="255755"/>
                  <a:pt x="563084" y="288070"/>
                </a:cubicBezTo>
                <a:cubicBezTo>
                  <a:pt x="527083" y="318539"/>
                  <a:pt x="509545" y="358241"/>
                  <a:pt x="509545" y="406253"/>
                </a:cubicBezTo>
                <a:cubicBezTo>
                  <a:pt x="509545" y="462574"/>
                  <a:pt x="531699" y="518896"/>
                  <a:pt x="576930" y="573370"/>
                </a:cubicBezTo>
                <a:lnTo>
                  <a:pt x="648931" y="661084"/>
                </a:lnTo>
                <a:cubicBezTo>
                  <a:pt x="651700" y="665701"/>
                  <a:pt x="656316" y="671240"/>
                  <a:pt x="663700" y="679550"/>
                </a:cubicBezTo>
                <a:close/>
              </a:path>
            </a:pathLst>
          </a:custGeom>
          <a:gradFill>
            <a:gsLst>
              <a:gs pos="0">
                <a:srgbClr val="3471DD"/>
              </a:gs>
              <a:gs pos="100000">
                <a:schemeClr val="bg1"/>
              </a:gs>
            </a:gsLst>
            <a:lin ang="10800000" scaled="1"/>
          </a:gradFill>
          <a:ln w="9231" cap="flat">
            <a:noFill/>
            <a:prstDash val="solid"/>
            <a:miter/>
          </a:ln>
        </p:spPr>
        <p:txBody>
          <a:bodyPr rtlCol="0" anchor="ctr"/>
          <a:lstStyle/>
          <a:p>
            <a:endParaRPr lang="ru-RU"/>
          </a:p>
        </p:txBody>
      </p:sp>
      <p:pic>
        <p:nvPicPr>
          <p:cNvPr id="11" name="Рисунок 10"/>
          <p:cNvPicPr>
            <a:picLocks noChangeAspect="1"/>
          </p:cNvPicPr>
          <p:nvPr userDrawn="1"/>
        </p:nvPicPr>
        <p:blipFill>
          <a:blip/>
          <a:stretch>
            <a:fillRect/>
          </a:stretch>
        </p:blipFill>
        <p:spPr>
          <a:xfrm>
            <a:off x="952317" y="653648"/>
            <a:ext cx="3051206" cy="908693"/>
          </a:xfrm>
          <a:prstGeom prst="rect">
            <a:avLst/>
          </a:prstGeom>
        </p:spPr>
      </p:pic>
      <p:sp>
        <p:nvSpPr>
          <p:cNvPr id="90" name="Рисунок 88"/>
          <p:cNvSpPr>
            <a:spLocks noChangeAspect="1"/>
          </p:cNvSpPr>
          <p:nvPr/>
        </p:nvSpPr>
        <p:spPr>
          <a:xfrm>
            <a:off x="7728438" y="5562475"/>
            <a:ext cx="3291246" cy="1319350"/>
          </a:xfrm>
          <a:custGeom>
            <a:avLst/>
            <a:gdLst>
              <a:gd name="connsiteX0" fmla="*/ 1811099 w 1848944"/>
              <a:gd name="connsiteY0" fmla="*/ 590682 h 741180"/>
              <a:gd name="connsiteX1" fmla="*/ 1848945 w 1848944"/>
              <a:gd name="connsiteY1" fmla="*/ 536208 h 741180"/>
              <a:gd name="connsiteX2" fmla="*/ 1811099 w 1848944"/>
              <a:gd name="connsiteY2" fmla="*/ 481733 h 741180"/>
              <a:gd name="connsiteX3" fmla="*/ 1008935 w 1848944"/>
              <a:gd name="connsiteY3" fmla="*/ 20082 h 741180"/>
              <a:gd name="connsiteX4" fmla="*/ 840010 w 1848944"/>
              <a:gd name="connsiteY4" fmla="*/ 20082 h 741180"/>
              <a:gd name="connsiteX5" fmla="*/ 37847 w 1848944"/>
              <a:gd name="connsiteY5" fmla="*/ 481733 h 741180"/>
              <a:gd name="connsiteX6" fmla="*/ 0 w 1848944"/>
              <a:gd name="connsiteY6" fmla="*/ 536208 h 741180"/>
              <a:gd name="connsiteX7" fmla="*/ 37847 w 1848944"/>
              <a:gd name="connsiteY7" fmla="*/ 590682 h 741180"/>
              <a:gd name="connsiteX8" fmla="*/ 299080 w 1848944"/>
              <a:gd name="connsiteY8" fmla="*/ 741180 h 741180"/>
              <a:gd name="connsiteX9" fmla="*/ 1549865 w 1848944"/>
              <a:gd name="connsiteY9" fmla="*/ 741180 h 741180"/>
              <a:gd name="connsiteX10" fmla="*/ 1811099 w 1848944"/>
              <a:gd name="connsiteY10" fmla="*/ 590682 h 741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8944" h="741180">
                <a:moveTo>
                  <a:pt x="1811099" y="590682"/>
                </a:moveTo>
                <a:cubicBezTo>
                  <a:pt x="1836022" y="575909"/>
                  <a:pt x="1848945" y="557443"/>
                  <a:pt x="1848945" y="536208"/>
                </a:cubicBezTo>
                <a:cubicBezTo>
                  <a:pt x="1848945" y="514971"/>
                  <a:pt x="1835099" y="495582"/>
                  <a:pt x="1811099" y="481733"/>
                </a:cubicBezTo>
                <a:lnTo>
                  <a:pt x="1008935" y="20082"/>
                </a:lnTo>
                <a:cubicBezTo>
                  <a:pt x="962781" y="-6694"/>
                  <a:pt x="887088" y="-6694"/>
                  <a:pt x="840010" y="20082"/>
                </a:cubicBezTo>
                <a:lnTo>
                  <a:pt x="37847" y="481733"/>
                </a:lnTo>
                <a:cubicBezTo>
                  <a:pt x="12923" y="496505"/>
                  <a:pt x="0" y="514971"/>
                  <a:pt x="0" y="536208"/>
                </a:cubicBezTo>
                <a:cubicBezTo>
                  <a:pt x="0" y="557443"/>
                  <a:pt x="13846" y="576833"/>
                  <a:pt x="37847" y="590682"/>
                </a:cubicBezTo>
                <a:lnTo>
                  <a:pt x="299080" y="741180"/>
                </a:lnTo>
                <a:lnTo>
                  <a:pt x="1549865" y="741180"/>
                </a:lnTo>
                <a:lnTo>
                  <a:pt x="1811099" y="590682"/>
                </a:lnTo>
                <a:close/>
              </a:path>
            </a:pathLst>
          </a:custGeom>
          <a:gradFill>
            <a:gsLst>
              <a:gs pos="0">
                <a:schemeClr val="bg1">
                  <a:alpha val="6000"/>
                </a:schemeClr>
              </a:gs>
              <a:gs pos="100000">
                <a:schemeClr val="bg1">
                  <a:alpha val="27571"/>
                </a:schemeClr>
              </a:gs>
            </a:gsLst>
            <a:lin ang="5400000" scaled="1"/>
          </a:gradFill>
          <a:ln w="9231" cap="flat">
            <a:noFill/>
            <a:prstDash val="solid"/>
            <a:miter/>
          </a:ln>
        </p:spPr>
        <p:txBody>
          <a:bodyPr rtlCol="0" anchor="ctr"/>
          <a:lstStyle/>
          <a:p>
            <a:endParaRPr lang="ru-RU"/>
          </a:p>
        </p:txBody>
      </p:sp>
    </p:spTree>
  </p:cSld>
  <p:clrMapOvr>
    <a:masterClrMapping/>
  </p:clrMapOvr>
  <p:hf hdr="0" ftr="0" dt="0"/>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45_Спасибо за внимание">
    <p:spTree>
      <p:nvGrpSpPr>
        <p:cNvPr id="1" name=""/>
        <p:cNvGrpSpPr/>
        <p:nvPr/>
      </p:nvGrpSpPr>
      <p:grpSpPr>
        <a:xfrm>
          <a:off x="0" y="0"/>
          <a:ext cx="0" cy="0"/>
          <a:chOff x="0" y="0"/>
          <a:chExt cx="0" cy="0"/>
        </a:xfrm>
      </p:grpSpPr>
      <p:pic>
        <p:nvPicPr>
          <p:cNvPr id="3" name="Рисунок 2"/>
          <p:cNvPicPr>
            <a:picLocks noChangeAspect="1"/>
          </p:cNvPicPr>
          <p:nvPr userDrawn="1"/>
        </p:nvPicPr>
        <p:blipFill>
          <a:blip/>
          <a:stretch>
            <a:fillRect/>
          </a:stretch>
        </p:blipFill>
        <p:spPr>
          <a:xfrm>
            <a:off x="0" y="-8008"/>
            <a:ext cx="12192000" cy="6874016"/>
          </a:xfrm>
          <a:prstGeom prst="rect">
            <a:avLst/>
          </a:prstGeom>
        </p:spPr>
      </p:pic>
      <p:sp>
        <p:nvSpPr>
          <p:cNvPr id="4" name="Полилиния 3"/>
          <p:cNvSpPr/>
          <p:nvPr userDrawn="1"/>
        </p:nvSpPr>
        <p:spPr>
          <a:xfrm>
            <a:off x="435569" y="-7828"/>
            <a:ext cx="6567923" cy="6306749"/>
          </a:xfrm>
          <a:custGeom>
            <a:avLst/>
            <a:gdLst>
              <a:gd name="connsiteX0" fmla="*/ 376830 w 6567923"/>
              <a:gd name="connsiteY0" fmla="*/ 4749998 h 6306749"/>
              <a:gd name="connsiteX1" fmla="*/ 2909098 w 6567923"/>
              <a:gd name="connsiteY1" fmla="*/ 6206464 h 6306749"/>
              <a:gd name="connsiteX2" fmla="*/ 3658890 w 6567923"/>
              <a:gd name="connsiteY2" fmla="*/ 6206464 h 6306749"/>
              <a:gd name="connsiteX3" fmla="*/ 6191159 w 6567923"/>
              <a:gd name="connsiteY3" fmla="*/ 4750541 h 6306749"/>
              <a:gd name="connsiteX4" fmla="*/ 6567866 w 6567923"/>
              <a:gd name="connsiteY4" fmla="*/ 4099122 h 6306749"/>
              <a:gd name="connsiteX5" fmla="*/ 6567866 w 6567923"/>
              <a:gd name="connsiteY5" fmla="*/ -117 h 6306749"/>
              <a:gd name="connsiteX6" fmla="*/ -58 w 6567923"/>
              <a:gd name="connsiteY6" fmla="*/ -117 h 6306749"/>
              <a:gd name="connsiteX7" fmla="*/ -58 w 6567923"/>
              <a:gd name="connsiteY7" fmla="*/ 4099122 h 6306749"/>
              <a:gd name="connsiteX8" fmla="*/ 376830 w 6567923"/>
              <a:gd name="connsiteY8" fmla="*/ 4749998 h 630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7923" h="6306749">
                <a:moveTo>
                  <a:pt x="376830" y="4749998"/>
                </a:moveTo>
                <a:lnTo>
                  <a:pt x="2909098" y="6206464"/>
                </a:lnTo>
                <a:cubicBezTo>
                  <a:pt x="3141154" y="6340022"/>
                  <a:pt x="3426833" y="6340022"/>
                  <a:pt x="3658890" y="6206464"/>
                </a:cubicBezTo>
                <a:lnTo>
                  <a:pt x="6191159" y="4750541"/>
                </a:lnTo>
                <a:cubicBezTo>
                  <a:pt x="6424418" y="4616463"/>
                  <a:pt x="6568106" y="4367992"/>
                  <a:pt x="6567866" y="4099122"/>
                </a:cubicBezTo>
                <a:lnTo>
                  <a:pt x="6567866" y="-117"/>
                </a:lnTo>
                <a:lnTo>
                  <a:pt x="-58" y="-117"/>
                </a:lnTo>
                <a:lnTo>
                  <a:pt x="-58" y="4099122"/>
                </a:lnTo>
                <a:cubicBezTo>
                  <a:pt x="-103" y="4367845"/>
                  <a:pt x="143642" y="4616090"/>
                  <a:pt x="376830" y="4749998"/>
                </a:cubicBezTo>
                <a:close/>
              </a:path>
            </a:pathLst>
          </a:custGeom>
          <a:solidFill>
            <a:schemeClr val="bg1"/>
          </a:solidFill>
          <a:ln w="18106" cap="flat">
            <a:noFill/>
            <a:prstDash val="solid"/>
            <a:miter/>
          </a:ln>
        </p:spPr>
        <p:txBody>
          <a:bodyPr rtlCol="0" anchor="ctr"/>
          <a:lstStyle/>
          <a:p>
            <a:endParaRPr lang="ru-RU">
              <a:solidFill>
                <a:srgbClr val="16229A"/>
              </a:solidFill>
            </a:endParaRPr>
          </a:p>
        </p:txBody>
      </p:sp>
      <p:sp>
        <p:nvSpPr>
          <p:cNvPr id="5" name="Полилиния 4"/>
          <p:cNvSpPr/>
          <p:nvPr userDrawn="1"/>
        </p:nvSpPr>
        <p:spPr>
          <a:xfrm>
            <a:off x="3070159" y="4401637"/>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7" name="Полилиния 6"/>
          <p:cNvSpPr/>
          <p:nvPr userDrawn="1"/>
        </p:nvSpPr>
        <p:spPr>
          <a:xfrm>
            <a:off x="3070159" y="4622863"/>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sp>
        <p:nvSpPr>
          <p:cNvPr id="9" name="Полилиния 8"/>
          <p:cNvSpPr/>
          <p:nvPr userDrawn="1"/>
        </p:nvSpPr>
        <p:spPr>
          <a:xfrm>
            <a:off x="3070159" y="3176329"/>
            <a:ext cx="2946031" cy="1708244"/>
          </a:xfrm>
          <a:custGeom>
            <a:avLst/>
            <a:gdLst>
              <a:gd name="connsiteX0" fmla="*/ 625538 w 1250451"/>
              <a:gd name="connsiteY0" fmla="*/ 725070 h 725069"/>
              <a:gd name="connsiteX1" fmla="*/ 568103 w 1250451"/>
              <a:gd name="connsiteY1" fmla="*/ 711339 h 725069"/>
              <a:gd name="connsiteX2" fmla="*/ 25596 w 1250451"/>
              <a:gd name="connsiteY2" fmla="*/ 399280 h 725069"/>
              <a:gd name="connsiteX3" fmla="*/ 0 w 1250451"/>
              <a:gd name="connsiteY3" fmla="*/ 362457 h 725069"/>
              <a:gd name="connsiteX4" fmla="*/ 25596 w 1250451"/>
              <a:gd name="connsiteY4" fmla="*/ 325634 h 725069"/>
              <a:gd name="connsiteX5" fmla="*/ 568103 w 1250451"/>
              <a:gd name="connsiteY5" fmla="*/ 13575 h 725069"/>
              <a:gd name="connsiteX6" fmla="*/ 682348 w 1250451"/>
              <a:gd name="connsiteY6" fmla="*/ 13575 h 725069"/>
              <a:gd name="connsiteX7" fmla="*/ 1224855 w 1250451"/>
              <a:gd name="connsiteY7" fmla="*/ 325634 h 725069"/>
              <a:gd name="connsiteX8" fmla="*/ 1250451 w 1250451"/>
              <a:gd name="connsiteY8" fmla="*/ 362457 h 725069"/>
              <a:gd name="connsiteX9" fmla="*/ 1224855 w 1250451"/>
              <a:gd name="connsiteY9" fmla="*/ 399280 h 725069"/>
              <a:gd name="connsiteX10" fmla="*/ 1224855 w 1250451"/>
              <a:gd name="connsiteY10" fmla="*/ 399280 h 725069"/>
              <a:gd name="connsiteX11" fmla="*/ 682348 w 1250451"/>
              <a:gd name="connsiteY11" fmla="*/ 711339 h 725069"/>
              <a:gd name="connsiteX12" fmla="*/ 625538 w 1250451"/>
              <a:gd name="connsiteY12" fmla="*/ 725070 h 72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0451" h="725069">
                <a:moveTo>
                  <a:pt x="625538" y="725070"/>
                </a:moveTo>
                <a:cubicBezTo>
                  <a:pt x="604936" y="725070"/>
                  <a:pt x="584335" y="720701"/>
                  <a:pt x="568103" y="711339"/>
                </a:cubicBezTo>
                <a:lnTo>
                  <a:pt x="25596" y="399280"/>
                </a:lnTo>
                <a:cubicBezTo>
                  <a:pt x="9364" y="389918"/>
                  <a:pt x="0" y="376812"/>
                  <a:pt x="0" y="362457"/>
                </a:cubicBezTo>
                <a:cubicBezTo>
                  <a:pt x="0" y="348102"/>
                  <a:pt x="8740" y="335620"/>
                  <a:pt x="25596" y="325634"/>
                </a:cubicBezTo>
                <a:lnTo>
                  <a:pt x="568103" y="13575"/>
                </a:lnTo>
                <a:cubicBezTo>
                  <a:pt x="599942" y="-4525"/>
                  <a:pt x="651134" y="-4525"/>
                  <a:pt x="682348" y="13575"/>
                </a:cubicBezTo>
                <a:lnTo>
                  <a:pt x="1224855" y="325634"/>
                </a:lnTo>
                <a:cubicBezTo>
                  <a:pt x="1241087" y="334996"/>
                  <a:pt x="1250451" y="348102"/>
                  <a:pt x="1250451" y="362457"/>
                </a:cubicBezTo>
                <a:cubicBezTo>
                  <a:pt x="1250451" y="376812"/>
                  <a:pt x="1241711" y="389294"/>
                  <a:pt x="1224855" y="399280"/>
                </a:cubicBezTo>
                <a:lnTo>
                  <a:pt x="1224855" y="399280"/>
                </a:lnTo>
                <a:lnTo>
                  <a:pt x="682348" y="711339"/>
                </a:lnTo>
                <a:cubicBezTo>
                  <a:pt x="666741" y="720701"/>
                  <a:pt x="646139" y="725070"/>
                  <a:pt x="625538" y="725070"/>
                </a:cubicBezTo>
                <a:close/>
              </a:path>
            </a:pathLst>
          </a:custGeom>
          <a:gradFill flip="none" rotWithShape="1">
            <a:gsLst>
              <a:gs pos="0">
                <a:schemeClr val="bg1">
                  <a:alpha val="6000"/>
                </a:schemeClr>
              </a:gs>
              <a:gs pos="100000">
                <a:schemeClr val="bg1">
                  <a:alpha val="27571"/>
                </a:schemeClr>
              </a:gs>
            </a:gsLst>
            <a:lin ang="5400000" scaled="1"/>
            <a:tileRect/>
          </a:gradFill>
          <a:ln w="6243" cap="flat">
            <a:noFill/>
            <a:prstDash val="solid"/>
            <a:miter/>
          </a:ln>
        </p:spPr>
        <p:txBody>
          <a:bodyPr rtlCol="0" anchor="ctr"/>
          <a:lstStyle/>
          <a:p>
            <a:endParaRPr lang="ru-RU"/>
          </a:p>
        </p:txBody>
      </p:sp>
      <p:pic>
        <p:nvPicPr>
          <p:cNvPr id="10" name="Picture 2"/>
          <p:cNvPicPr>
            <a:picLocks noChangeAspect="1" noChangeArrowheads="1"/>
          </p:cNvPicPr>
          <p:nvPr userDrawn="1"/>
        </p:nvPicPr>
        <p:blipFill>
          <a:blip/>
          <a:srcRect/>
          <a:stretch>
            <a:fillRect/>
          </a:stretch>
        </p:blipFill>
        <p:spPr bwMode="auto">
          <a:xfrm>
            <a:off x="2695824" y="-8008"/>
            <a:ext cx="9496175" cy="6857820"/>
          </a:xfrm>
          <a:prstGeom prst="rect">
            <a:avLst/>
          </a:prstGeom>
          <a:noFill/>
          <a:extLst>
            <a:ext uri="{909E8E84-426E-40DD-AFC4-6F175D3DCCD1}">
              <a14:hiddenFill xmlns:a14="http://schemas.microsoft.com/office/drawing/2010/main">
                <a:solidFill>
                  <a:srgbClr val="FFFFFF"/>
                </a:solidFill>
              </a14:hiddenFill>
            </a:ext>
          </a:extLst>
        </p:spPr>
      </p:pic>
      <p:pic>
        <p:nvPicPr>
          <p:cNvPr id="13" name="Рисунок 12"/>
          <p:cNvPicPr>
            <a:picLocks noChangeAspect="1"/>
          </p:cNvPicPr>
          <p:nvPr userDrawn="1"/>
        </p:nvPicPr>
        <p:blipFill>
          <a:blip/>
          <a:stretch>
            <a:fillRect/>
          </a:stretch>
        </p:blipFill>
        <p:spPr>
          <a:xfrm>
            <a:off x="952317" y="645640"/>
            <a:ext cx="3051206" cy="908693"/>
          </a:xfrm>
          <a:prstGeom prst="rect">
            <a:avLst/>
          </a:prstGeom>
        </p:spPr>
      </p:pic>
      <p:sp>
        <p:nvSpPr>
          <p:cNvPr id="6" name="TextBox 5"/>
          <p:cNvSpPr txBox="1"/>
          <p:nvPr userDrawn="1"/>
        </p:nvSpPr>
        <p:spPr>
          <a:xfrm>
            <a:off x="816582" y="2558358"/>
            <a:ext cx="4509568" cy="1406667"/>
          </a:xfrm>
          <a:prstGeom prst="rect">
            <a:avLst/>
          </a:prstGeom>
          <a:noFill/>
        </p:spPr>
        <p:txBody>
          <a:bodyPr wrap="none" rtlCol="0">
            <a:spAutoFit/>
          </a:bodyPr>
          <a:lstStyle/>
          <a:p>
            <a:pPr>
              <a:lnSpc>
                <a:spcPts val="5080"/>
              </a:lnSpc>
            </a:pPr>
            <a:r>
              <a:rPr lang="ru-RU" sz="5400" b="1" i="0" dirty="0">
                <a:solidFill>
                  <a:srgbClr val="1190D2"/>
                </a:solidFill>
                <a:latin typeface="Gilroy" pitchFamily="2" charset="0"/>
              </a:rPr>
              <a:t>Спасибо</a:t>
            </a:r>
            <a:endParaRPr lang="ru-RU" sz="5400" b="1" i="0" dirty="0">
              <a:solidFill>
                <a:srgbClr val="1190D2"/>
              </a:solidFill>
              <a:latin typeface="Gilroy" pitchFamily="2" charset="0"/>
            </a:endParaRPr>
          </a:p>
          <a:p>
            <a:pPr>
              <a:lnSpc>
                <a:spcPts val="5080"/>
              </a:lnSpc>
            </a:pPr>
            <a:r>
              <a:rPr lang="ru-RU" sz="5400" b="1" i="0" dirty="0">
                <a:solidFill>
                  <a:srgbClr val="1190D2"/>
                </a:solidFill>
                <a:latin typeface="Gilroy" pitchFamily="2" charset="0"/>
              </a:rPr>
              <a:t>за внимание!</a:t>
            </a:r>
            <a:endParaRPr lang="ru-RU" sz="5400" b="1" i="0" dirty="0">
              <a:solidFill>
                <a:srgbClr val="1190D2"/>
              </a:solidFill>
              <a:latin typeface="Gilroy" pitchFamily="2" charset="0"/>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1" Type="http://schemas.openxmlformats.org/officeDocument/2006/relationships/theme" Target="../theme/theme1.xml"/><Relationship Id="rId50" Type="http://schemas.openxmlformats.org/officeDocument/2006/relationships/slideLayout" Target="../slideLayouts/slideLayout50.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59.xml"/><Relationship Id="rId8" Type="http://schemas.openxmlformats.org/officeDocument/2006/relationships/slideLayout" Target="../slideLayouts/slideLayout58.xml"/><Relationship Id="rId7" Type="http://schemas.openxmlformats.org/officeDocument/2006/relationships/slideLayout" Target="../slideLayouts/slideLayout57.xml"/><Relationship Id="rId6" Type="http://schemas.openxmlformats.org/officeDocument/2006/relationships/slideLayout" Target="../slideLayouts/slideLayout56.xml"/><Relationship Id="rId51" Type="http://schemas.openxmlformats.org/officeDocument/2006/relationships/theme" Target="../theme/theme2.xml"/><Relationship Id="rId50" Type="http://schemas.openxmlformats.org/officeDocument/2006/relationships/slideLayout" Target="../slideLayouts/slideLayout100.xml"/><Relationship Id="rId5" Type="http://schemas.openxmlformats.org/officeDocument/2006/relationships/slideLayout" Target="../slideLayouts/slideLayout55.xml"/><Relationship Id="rId49" Type="http://schemas.openxmlformats.org/officeDocument/2006/relationships/slideLayout" Target="../slideLayouts/slideLayout99.xml"/><Relationship Id="rId48" Type="http://schemas.openxmlformats.org/officeDocument/2006/relationships/slideLayout" Target="../slideLayouts/slideLayout98.xml"/><Relationship Id="rId47" Type="http://schemas.openxmlformats.org/officeDocument/2006/relationships/slideLayout" Target="../slideLayouts/slideLayout97.xml"/><Relationship Id="rId46" Type="http://schemas.openxmlformats.org/officeDocument/2006/relationships/slideLayout" Target="../slideLayouts/slideLayout96.xml"/><Relationship Id="rId45" Type="http://schemas.openxmlformats.org/officeDocument/2006/relationships/slideLayout" Target="../slideLayouts/slideLayout95.xml"/><Relationship Id="rId44" Type="http://schemas.openxmlformats.org/officeDocument/2006/relationships/slideLayout" Target="../slideLayouts/slideLayout94.xml"/><Relationship Id="rId43" Type="http://schemas.openxmlformats.org/officeDocument/2006/relationships/slideLayout" Target="../slideLayouts/slideLayout93.xml"/><Relationship Id="rId42" Type="http://schemas.openxmlformats.org/officeDocument/2006/relationships/slideLayout" Target="../slideLayouts/slideLayout92.xml"/><Relationship Id="rId41" Type="http://schemas.openxmlformats.org/officeDocument/2006/relationships/slideLayout" Target="../slideLayouts/slideLayout91.xml"/><Relationship Id="rId40" Type="http://schemas.openxmlformats.org/officeDocument/2006/relationships/slideLayout" Target="../slideLayouts/slideLayout90.xml"/><Relationship Id="rId4" Type="http://schemas.openxmlformats.org/officeDocument/2006/relationships/slideLayout" Target="../slideLayouts/slideLayout54.xml"/><Relationship Id="rId39" Type="http://schemas.openxmlformats.org/officeDocument/2006/relationships/slideLayout" Target="../slideLayouts/slideLayout89.xml"/><Relationship Id="rId38" Type="http://schemas.openxmlformats.org/officeDocument/2006/relationships/slideLayout" Target="../slideLayouts/slideLayout88.xml"/><Relationship Id="rId37" Type="http://schemas.openxmlformats.org/officeDocument/2006/relationships/slideLayout" Target="../slideLayouts/slideLayout87.xml"/><Relationship Id="rId36" Type="http://schemas.openxmlformats.org/officeDocument/2006/relationships/slideLayout" Target="../slideLayouts/slideLayout86.xml"/><Relationship Id="rId35" Type="http://schemas.openxmlformats.org/officeDocument/2006/relationships/slideLayout" Target="../slideLayouts/slideLayout85.xml"/><Relationship Id="rId34" Type="http://schemas.openxmlformats.org/officeDocument/2006/relationships/slideLayout" Target="../slideLayouts/slideLayout84.xml"/><Relationship Id="rId33" Type="http://schemas.openxmlformats.org/officeDocument/2006/relationships/slideLayout" Target="../slideLayouts/slideLayout83.xml"/><Relationship Id="rId32" Type="http://schemas.openxmlformats.org/officeDocument/2006/relationships/slideLayout" Target="../slideLayouts/slideLayout82.xml"/><Relationship Id="rId31" Type="http://schemas.openxmlformats.org/officeDocument/2006/relationships/slideLayout" Target="../slideLayouts/slideLayout81.xml"/><Relationship Id="rId30" Type="http://schemas.openxmlformats.org/officeDocument/2006/relationships/slideLayout" Target="../slideLayouts/slideLayout80.xml"/><Relationship Id="rId3" Type="http://schemas.openxmlformats.org/officeDocument/2006/relationships/slideLayout" Target="../slideLayouts/slideLayout53.xml"/><Relationship Id="rId29" Type="http://schemas.openxmlformats.org/officeDocument/2006/relationships/slideLayout" Target="../slideLayouts/slideLayout79.xml"/><Relationship Id="rId28" Type="http://schemas.openxmlformats.org/officeDocument/2006/relationships/slideLayout" Target="../slideLayouts/slideLayout78.xml"/><Relationship Id="rId27" Type="http://schemas.openxmlformats.org/officeDocument/2006/relationships/slideLayout" Target="../slideLayouts/slideLayout77.xml"/><Relationship Id="rId26" Type="http://schemas.openxmlformats.org/officeDocument/2006/relationships/slideLayout" Target="../slideLayouts/slideLayout76.xml"/><Relationship Id="rId25" Type="http://schemas.openxmlformats.org/officeDocument/2006/relationships/slideLayout" Target="../slideLayouts/slideLayout75.xml"/><Relationship Id="rId24" Type="http://schemas.openxmlformats.org/officeDocument/2006/relationships/slideLayout" Target="../slideLayouts/slideLayout74.xml"/><Relationship Id="rId23" Type="http://schemas.openxmlformats.org/officeDocument/2006/relationships/slideLayout" Target="../slideLayouts/slideLayout73.xml"/><Relationship Id="rId22" Type="http://schemas.openxmlformats.org/officeDocument/2006/relationships/slideLayout" Target="../slideLayouts/slideLayout72.xml"/><Relationship Id="rId21" Type="http://schemas.openxmlformats.org/officeDocument/2006/relationships/slideLayout" Target="../slideLayouts/slideLayout71.xml"/><Relationship Id="rId20" Type="http://schemas.openxmlformats.org/officeDocument/2006/relationships/slideLayout" Target="../slideLayouts/slideLayout70.xml"/><Relationship Id="rId2" Type="http://schemas.openxmlformats.org/officeDocument/2006/relationships/slideLayout" Target="../slideLayouts/slideLayout52.xml"/><Relationship Id="rId19" Type="http://schemas.openxmlformats.org/officeDocument/2006/relationships/slideLayout" Target="../slideLayouts/slideLayout69.xml"/><Relationship Id="rId18" Type="http://schemas.openxmlformats.org/officeDocument/2006/relationships/slideLayout" Target="../slideLayouts/slideLayout68.xml"/><Relationship Id="rId17" Type="http://schemas.openxmlformats.org/officeDocument/2006/relationships/slideLayout" Target="../slideLayouts/slideLayout67.xml"/><Relationship Id="rId16" Type="http://schemas.openxmlformats.org/officeDocument/2006/relationships/slideLayout" Target="../slideLayouts/slideLayout66.xml"/><Relationship Id="rId15" Type="http://schemas.openxmlformats.org/officeDocument/2006/relationships/slideLayout" Target="../slideLayouts/slideLayout65.xml"/><Relationship Id="rId14" Type="http://schemas.openxmlformats.org/officeDocument/2006/relationships/slideLayout" Target="../slideLayouts/slideLayout64.xml"/><Relationship Id="rId13" Type="http://schemas.openxmlformats.org/officeDocument/2006/relationships/slideLayout" Target="../slideLayouts/slideLayout63.xml"/><Relationship Id="rId12" Type="http://schemas.openxmlformats.org/officeDocument/2006/relationships/slideLayout" Target="../slideLayouts/slideLayout62.xml"/><Relationship Id="rId11" Type="http://schemas.openxmlformats.org/officeDocument/2006/relationships/slideLayout" Target="../slideLayouts/slideLayout61.xml"/><Relationship Id="rId10" Type="http://schemas.openxmlformats.org/officeDocument/2006/relationships/slideLayout" Target="../slideLayouts/slideLayout60.xml"/><Relationship Id="rId1" Type="http://schemas.openxmlformats.org/officeDocument/2006/relationships/slideLayout" Target="../slideLayouts/slideLayout51.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109.xml"/><Relationship Id="rId8" Type="http://schemas.openxmlformats.org/officeDocument/2006/relationships/slideLayout" Target="../slideLayouts/slideLayout108.xml"/><Relationship Id="rId7" Type="http://schemas.openxmlformats.org/officeDocument/2006/relationships/slideLayout" Target="../slideLayouts/slideLayout107.xml"/><Relationship Id="rId6" Type="http://schemas.openxmlformats.org/officeDocument/2006/relationships/slideLayout" Target="../slideLayouts/slideLayout106.xml"/><Relationship Id="rId5" Type="http://schemas.openxmlformats.org/officeDocument/2006/relationships/slideLayout" Target="../slideLayouts/slideLayout105.xml"/><Relationship Id="rId49" Type="http://schemas.openxmlformats.org/officeDocument/2006/relationships/theme" Target="../theme/theme3.xml"/><Relationship Id="rId48" Type="http://schemas.openxmlformats.org/officeDocument/2006/relationships/slideLayout" Target="../slideLayouts/slideLayout148.xml"/><Relationship Id="rId47" Type="http://schemas.openxmlformats.org/officeDocument/2006/relationships/slideLayout" Target="../slideLayouts/slideLayout147.xml"/><Relationship Id="rId46" Type="http://schemas.openxmlformats.org/officeDocument/2006/relationships/slideLayout" Target="../slideLayouts/slideLayout146.xml"/><Relationship Id="rId45" Type="http://schemas.openxmlformats.org/officeDocument/2006/relationships/slideLayout" Target="../slideLayouts/slideLayout145.xml"/><Relationship Id="rId44" Type="http://schemas.openxmlformats.org/officeDocument/2006/relationships/slideLayout" Target="../slideLayouts/slideLayout144.xml"/><Relationship Id="rId43" Type="http://schemas.openxmlformats.org/officeDocument/2006/relationships/slideLayout" Target="../slideLayouts/slideLayout143.xml"/><Relationship Id="rId42" Type="http://schemas.openxmlformats.org/officeDocument/2006/relationships/slideLayout" Target="../slideLayouts/slideLayout142.xml"/><Relationship Id="rId41" Type="http://schemas.openxmlformats.org/officeDocument/2006/relationships/slideLayout" Target="../slideLayouts/slideLayout141.xml"/><Relationship Id="rId40" Type="http://schemas.openxmlformats.org/officeDocument/2006/relationships/slideLayout" Target="../slideLayouts/slideLayout140.xml"/><Relationship Id="rId4" Type="http://schemas.openxmlformats.org/officeDocument/2006/relationships/slideLayout" Target="../slideLayouts/slideLayout104.xml"/><Relationship Id="rId39" Type="http://schemas.openxmlformats.org/officeDocument/2006/relationships/slideLayout" Target="../slideLayouts/slideLayout139.xml"/><Relationship Id="rId38" Type="http://schemas.openxmlformats.org/officeDocument/2006/relationships/slideLayout" Target="../slideLayouts/slideLayout138.xml"/><Relationship Id="rId37" Type="http://schemas.openxmlformats.org/officeDocument/2006/relationships/slideLayout" Target="../slideLayouts/slideLayout137.xml"/><Relationship Id="rId36" Type="http://schemas.openxmlformats.org/officeDocument/2006/relationships/slideLayout" Target="../slideLayouts/slideLayout136.xml"/><Relationship Id="rId35" Type="http://schemas.openxmlformats.org/officeDocument/2006/relationships/slideLayout" Target="../slideLayouts/slideLayout135.xml"/><Relationship Id="rId34" Type="http://schemas.openxmlformats.org/officeDocument/2006/relationships/slideLayout" Target="../slideLayouts/slideLayout134.xml"/><Relationship Id="rId33" Type="http://schemas.openxmlformats.org/officeDocument/2006/relationships/slideLayout" Target="../slideLayouts/slideLayout133.xml"/><Relationship Id="rId32" Type="http://schemas.openxmlformats.org/officeDocument/2006/relationships/slideLayout" Target="../slideLayouts/slideLayout132.xml"/><Relationship Id="rId31" Type="http://schemas.openxmlformats.org/officeDocument/2006/relationships/slideLayout" Target="../slideLayouts/slideLayout131.xml"/><Relationship Id="rId30" Type="http://schemas.openxmlformats.org/officeDocument/2006/relationships/slideLayout" Target="../slideLayouts/slideLayout130.xml"/><Relationship Id="rId3" Type="http://schemas.openxmlformats.org/officeDocument/2006/relationships/slideLayout" Target="../slideLayouts/slideLayout103.xml"/><Relationship Id="rId29" Type="http://schemas.openxmlformats.org/officeDocument/2006/relationships/slideLayout" Target="../slideLayouts/slideLayout129.xml"/><Relationship Id="rId28" Type="http://schemas.openxmlformats.org/officeDocument/2006/relationships/slideLayout" Target="../slideLayouts/slideLayout128.xml"/><Relationship Id="rId27" Type="http://schemas.openxmlformats.org/officeDocument/2006/relationships/slideLayout" Target="../slideLayouts/slideLayout127.xml"/><Relationship Id="rId26" Type="http://schemas.openxmlformats.org/officeDocument/2006/relationships/slideLayout" Target="../slideLayouts/slideLayout126.xml"/><Relationship Id="rId25" Type="http://schemas.openxmlformats.org/officeDocument/2006/relationships/slideLayout" Target="../slideLayouts/slideLayout125.xml"/><Relationship Id="rId24" Type="http://schemas.openxmlformats.org/officeDocument/2006/relationships/slideLayout" Target="../slideLayouts/slideLayout124.xml"/><Relationship Id="rId23" Type="http://schemas.openxmlformats.org/officeDocument/2006/relationships/slideLayout" Target="../slideLayouts/slideLayout123.xml"/><Relationship Id="rId22" Type="http://schemas.openxmlformats.org/officeDocument/2006/relationships/slideLayout" Target="../slideLayouts/slideLayout122.xml"/><Relationship Id="rId21" Type="http://schemas.openxmlformats.org/officeDocument/2006/relationships/slideLayout" Target="../slideLayouts/slideLayout121.xml"/><Relationship Id="rId20" Type="http://schemas.openxmlformats.org/officeDocument/2006/relationships/slideLayout" Target="../slideLayouts/slideLayout120.xml"/><Relationship Id="rId2" Type="http://schemas.openxmlformats.org/officeDocument/2006/relationships/slideLayout" Target="../slideLayouts/slideLayout102.xml"/><Relationship Id="rId19" Type="http://schemas.openxmlformats.org/officeDocument/2006/relationships/slideLayout" Target="../slideLayouts/slideLayout119.xml"/><Relationship Id="rId18" Type="http://schemas.openxmlformats.org/officeDocument/2006/relationships/slideLayout" Target="../slideLayouts/slideLayout118.xml"/><Relationship Id="rId17" Type="http://schemas.openxmlformats.org/officeDocument/2006/relationships/slideLayout" Target="../slideLayouts/slideLayout117.xml"/><Relationship Id="rId16" Type="http://schemas.openxmlformats.org/officeDocument/2006/relationships/slideLayout" Target="../slideLayouts/slideLayout116.xml"/><Relationship Id="rId15" Type="http://schemas.openxmlformats.org/officeDocument/2006/relationships/slideLayout" Target="../slideLayouts/slideLayout115.xml"/><Relationship Id="rId14" Type="http://schemas.openxmlformats.org/officeDocument/2006/relationships/slideLayout" Target="../slideLayouts/slideLayout114.xml"/><Relationship Id="rId13" Type="http://schemas.openxmlformats.org/officeDocument/2006/relationships/slideLayout" Target="../slideLayouts/slideLayout113.xml"/><Relationship Id="rId12" Type="http://schemas.openxmlformats.org/officeDocument/2006/relationships/slideLayout" Target="../slideLayouts/slideLayout112.xml"/><Relationship Id="rId11" Type="http://schemas.openxmlformats.org/officeDocument/2006/relationships/slideLayout" Target="../slideLayouts/slideLayout111.xml"/><Relationship Id="rId10" Type="http://schemas.openxmlformats.org/officeDocument/2006/relationships/slideLayout" Target="../slideLayouts/slideLayout110.xml"/><Relationship Id="rId1" Type="http://schemas.openxmlformats.org/officeDocument/2006/relationships/slideLayout" Target="../slideLayouts/slideLayout101.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157.xml"/><Relationship Id="rId8" Type="http://schemas.openxmlformats.org/officeDocument/2006/relationships/slideLayout" Target="../slideLayouts/slideLayout156.xml"/><Relationship Id="rId7" Type="http://schemas.openxmlformats.org/officeDocument/2006/relationships/slideLayout" Target="../slideLayouts/slideLayout155.xml"/><Relationship Id="rId6" Type="http://schemas.openxmlformats.org/officeDocument/2006/relationships/slideLayout" Target="../slideLayouts/slideLayout154.xml"/><Relationship Id="rId51" Type="http://schemas.openxmlformats.org/officeDocument/2006/relationships/theme" Target="../theme/theme4.xml"/><Relationship Id="rId50" Type="http://schemas.openxmlformats.org/officeDocument/2006/relationships/slideLayout" Target="../slideLayouts/slideLayout198.xml"/><Relationship Id="rId5" Type="http://schemas.openxmlformats.org/officeDocument/2006/relationships/slideLayout" Target="../slideLayouts/slideLayout153.xml"/><Relationship Id="rId49" Type="http://schemas.openxmlformats.org/officeDocument/2006/relationships/slideLayout" Target="../slideLayouts/slideLayout197.xml"/><Relationship Id="rId48" Type="http://schemas.openxmlformats.org/officeDocument/2006/relationships/slideLayout" Target="../slideLayouts/slideLayout196.xml"/><Relationship Id="rId47" Type="http://schemas.openxmlformats.org/officeDocument/2006/relationships/slideLayout" Target="../slideLayouts/slideLayout195.xml"/><Relationship Id="rId46" Type="http://schemas.openxmlformats.org/officeDocument/2006/relationships/slideLayout" Target="../slideLayouts/slideLayout194.xml"/><Relationship Id="rId45" Type="http://schemas.openxmlformats.org/officeDocument/2006/relationships/slideLayout" Target="../slideLayouts/slideLayout193.xml"/><Relationship Id="rId44" Type="http://schemas.openxmlformats.org/officeDocument/2006/relationships/slideLayout" Target="../slideLayouts/slideLayout192.xml"/><Relationship Id="rId43" Type="http://schemas.openxmlformats.org/officeDocument/2006/relationships/slideLayout" Target="../slideLayouts/slideLayout191.xml"/><Relationship Id="rId42" Type="http://schemas.openxmlformats.org/officeDocument/2006/relationships/slideLayout" Target="../slideLayouts/slideLayout190.xml"/><Relationship Id="rId41" Type="http://schemas.openxmlformats.org/officeDocument/2006/relationships/slideLayout" Target="../slideLayouts/slideLayout189.xml"/><Relationship Id="rId40" Type="http://schemas.openxmlformats.org/officeDocument/2006/relationships/slideLayout" Target="../slideLayouts/slideLayout188.xml"/><Relationship Id="rId4" Type="http://schemas.openxmlformats.org/officeDocument/2006/relationships/slideLayout" Target="../slideLayouts/slideLayout152.xml"/><Relationship Id="rId39" Type="http://schemas.openxmlformats.org/officeDocument/2006/relationships/slideLayout" Target="../slideLayouts/slideLayout187.xml"/><Relationship Id="rId38" Type="http://schemas.openxmlformats.org/officeDocument/2006/relationships/slideLayout" Target="../slideLayouts/slideLayout186.xml"/><Relationship Id="rId37" Type="http://schemas.openxmlformats.org/officeDocument/2006/relationships/slideLayout" Target="../slideLayouts/slideLayout185.xml"/><Relationship Id="rId36" Type="http://schemas.openxmlformats.org/officeDocument/2006/relationships/slideLayout" Target="../slideLayouts/slideLayout184.xml"/><Relationship Id="rId35" Type="http://schemas.openxmlformats.org/officeDocument/2006/relationships/slideLayout" Target="../slideLayouts/slideLayout183.xml"/><Relationship Id="rId34" Type="http://schemas.openxmlformats.org/officeDocument/2006/relationships/slideLayout" Target="../slideLayouts/slideLayout182.xml"/><Relationship Id="rId33" Type="http://schemas.openxmlformats.org/officeDocument/2006/relationships/slideLayout" Target="../slideLayouts/slideLayout181.xml"/><Relationship Id="rId32" Type="http://schemas.openxmlformats.org/officeDocument/2006/relationships/slideLayout" Target="../slideLayouts/slideLayout180.xml"/><Relationship Id="rId31" Type="http://schemas.openxmlformats.org/officeDocument/2006/relationships/slideLayout" Target="../slideLayouts/slideLayout179.xml"/><Relationship Id="rId30" Type="http://schemas.openxmlformats.org/officeDocument/2006/relationships/slideLayout" Target="../slideLayouts/slideLayout178.xml"/><Relationship Id="rId3" Type="http://schemas.openxmlformats.org/officeDocument/2006/relationships/slideLayout" Target="../slideLayouts/slideLayout151.xml"/><Relationship Id="rId29" Type="http://schemas.openxmlformats.org/officeDocument/2006/relationships/slideLayout" Target="../slideLayouts/slideLayout177.xml"/><Relationship Id="rId28" Type="http://schemas.openxmlformats.org/officeDocument/2006/relationships/slideLayout" Target="../slideLayouts/slideLayout176.xml"/><Relationship Id="rId27" Type="http://schemas.openxmlformats.org/officeDocument/2006/relationships/slideLayout" Target="../slideLayouts/slideLayout175.xml"/><Relationship Id="rId26" Type="http://schemas.openxmlformats.org/officeDocument/2006/relationships/slideLayout" Target="../slideLayouts/slideLayout174.xml"/><Relationship Id="rId25" Type="http://schemas.openxmlformats.org/officeDocument/2006/relationships/slideLayout" Target="../slideLayouts/slideLayout173.xml"/><Relationship Id="rId24" Type="http://schemas.openxmlformats.org/officeDocument/2006/relationships/slideLayout" Target="../slideLayouts/slideLayout172.xml"/><Relationship Id="rId23" Type="http://schemas.openxmlformats.org/officeDocument/2006/relationships/slideLayout" Target="../slideLayouts/slideLayout171.xml"/><Relationship Id="rId22" Type="http://schemas.openxmlformats.org/officeDocument/2006/relationships/slideLayout" Target="../slideLayouts/slideLayout170.xml"/><Relationship Id="rId21" Type="http://schemas.openxmlformats.org/officeDocument/2006/relationships/slideLayout" Target="../slideLayouts/slideLayout169.xml"/><Relationship Id="rId20" Type="http://schemas.openxmlformats.org/officeDocument/2006/relationships/slideLayout" Target="../slideLayouts/slideLayout168.xml"/><Relationship Id="rId2" Type="http://schemas.openxmlformats.org/officeDocument/2006/relationships/slideLayout" Target="../slideLayouts/slideLayout150.xml"/><Relationship Id="rId19" Type="http://schemas.openxmlformats.org/officeDocument/2006/relationships/slideLayout" Target="../slideLayouts/slideLayout167.xml"/><Relationship Id="rId18" Type="http://schemas.openxmlformats.org/officeDocument/2006/relationships/slideLayout" Target="../slideLayouts/slideLayout166.xml"/><Relationship Id="rId17" Type="http://schemas.openxmlformats.org/officeDocument/2006/relationships/slideLayout" Target="../slideLayouts/slideLayout165.xml"/><Relationship Id="rId16" Type="http://schemas.openxmlformats.org/officeDocument/2006/relationships/slideLayout" Target="../slideLayouts/slideLayout164.xml"/><Relationship Id="rId15" Type="http://schemas.openxmlformats.org/officeDocument/2006/relationships/slideLayout" Target="../slideLayouts/slideLayout163.xml"/><Relationship Id="rId14" Type="http://schemas.openxmlformats.org/officeDocument/2006/relationships/slideLayout" Target="../slideLayouts/slideLayout162.xml"/><Relationship Id="rId13" Type="http://schemas.openxmlformats.org/officeDocument/2006/relationships/slideLayout" Target="../slideLayouts/slideLayout161.xml"/><Relationship Id="rId12" Type="http://schemas.openxmlformats.org/officeDocument/2006/relationships/slideLayout" Target="../slideLayouts/slideLayout160.xml"/><Relationship Id="rId11" Type="http://schemas.openxmlformats.org/officeDocument/2006/relationships/slideLayout" Target="../slideLayouts/slideLayout159.xml"/><Relationship Id="rId10" Type="http://schemas.openxmlformats.org/officeDocument/2006/relationships/slideLayout" Target="../slideLayouts/slideLayout158.xml"/><Relationship Id="rId1" Type="http://schemas.openxmlformats.org/officeDocument/2006/relationships/slideLayout" Target="../slideLayouts/slideLayout149.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207.xml"/><Relationship Id="rId8" Type="http://schemas.openxmlformats.org/officeDocument/2006/relationships/slideLayout" Target="../slideLayouts/slideLayout206.xml"/><Relationship Id="rId7" Type="http://schemas.openxmlformats.org/officeDocument/2006/relationships/slideLayout" Target="../slideLayouts/slideLayout205.xml"/><Relationship Id="rId6" Type="http://schemas.openxmlformats.org/officeDocument/2006/relationships/slideLayout" Target="../slideLayouts/slideLayout204.xml"/><Relationship Id="rId51" Type="http://schemas.openxmlformats.org/officeDocument/2006/relationships/theme" Target="../theme/theme5.xml"/><Relationship Id="rId50" Type="http://schemas.openxmlformats.org/officeDocument/2006/relationships/slideLayout" Target="../slideLayouts/slideLayout248.xml"/><Relationship Id="rId5" Type="http://schemas.openxmlformats.org/officeDocument/2006/relationships/slideLayout" Target="../slideLayouts/slideLayout203.xml"/><Relationship Id="rId49" Type="http://schemas.openxmlformats.org/officeDocument/2006/relationships/slideLayout" Target="../slideLayouts/slideLayout247.xml"/><Relationship Id="rId48" Type="http://schemas.openxmlformats.org/officeDocument/2006/relationships/slideLayout" Target="../slideLayouts/slideLayout246.xml"/><Relationship Id="rId47" Type="http://schemas.openxmlformats.org/officeDocument/2006/relationships/slideLayout" Target="../slideLayouts/slideLayout245.xml"/><Relationship Id="rId46" Type="http://schemas.openxmlformats.org/officeDocument/2006/relationships/slideLayout" Target="../slideLayouts/slideLayout244.xml"/><Relationship Id="rId45" Type="http://schemas.openxmlformats.org/officeDocument/2006/relationships/slideLayout" Target="../slideLayouts/slideLayout243.xml"/><Relationship Id="rId44" Type="http://schemas.openxmlformats.org/officeDocument/2006/relationships/slideLayout" Target="../slideLayouts/slideLayout242.xml"/><Relationship Id="rId43" Type="http://schemas.openxmlformats.org/officeDocument/2006/relationships/slideLayout" Target="../slideLayouts/slideLayout241.xml"/><Relationship Id="rId42" Type="http://schemas.openxmlformats.org/officeDocument/2006/relationships/slideLayout" Target="../slideLayouts/slideLayout240.xml"/><Relationship Id="rId41" Type="http://schemas.openxmlformats.org/officeDocument/2006/relationships/slideLayout" Target="../slideLayouts/slideLayout239.xml"/><Relationship Id="rId40" Type="http://schemas.openxmlformats.org/officeDocument/2006/relationships/slideLayout" Target="../slideLayouts/slideLayout238.xml"/><Relationship Id="rId4" Type="http://schemas.openxmlformats.org/officeDocument/2006/relationships/slideLayout" Target="../slideLayouts/slideLayout202.xml"/><Relationship Id="rId39" Type="http://schemas.openxmlformats.org/officeDocument/2006/relationships/slideLayout" Target="../slideLayouts/slideLayout237.xml"/><Relationship Id="rId38" Type="http://schemas.openxmlformats.org/officeDocument/2006/relationships/slideLayout" Target="../slideLayouts/slideLayout236.xml"/><Relationship Id="rId37" Type="http://schemas.openxmlformats.org/officeDocument/2006/relationships/slideLayout" Target="../slideLayouts/slideLayout235.xml"/><Relationship Id="rId36" Type="http://schemas.openxmlformats.org/officeDocument/2006/relationships/slideLayout" Target="../slideLayouts/slideLayout234.xml"/><Relationship Id="rId35" Type="http://schemas.openxmlformats.org/officeDocument/2006/relationships/slideLayout" Target="../slideLayouts/slideLayout233.xml"/><Relationship Id="rId34" Type="http://schemas.openxmlformats.org/officeDocument/2006/relationships/slideLayout" Target="../slideLayouts/slideLayout232.xml"/><Relationship Id="rId33" Type="http://schemas.openxmlformats.org/officeDocument/2006/relationships/slideLayout" Target="../slideLayouts/slideLayout231.xml"/><Relationship Id="rId32" Type="http://schemas.openxmlformats.org/officeDocument/2006/relationships/slideLayout" Target="../slideLayouts/slideLayout230.xml"/><Relationship Id="rId31" Type="http://schemas.openxmlformats.org/officeDocument/2006/relationships/slideLayout" Target="../slideLayouts/slideLayout229.xml"/><Relationship Id="rId30" Type="http://schemas.openxmlformats.org/officeDocument/2006/relationships/slideLayout" Target="../slideLayouts/slideLayout228.xml"/><Relationship Id="rId3" Type="http://schemas.openxmlformats.org/officeDocument/2006/relationships/slideLayout" Target="../slideLayouts/slideLayout201.xml"/><Relationship Id="rId29" Type="http://schemas.openxmlformats.org/officeDocument/2006/relationships/slideLayout" Target="../slideLayouts/slideLayout227.xml"/><Relationship Id="rId28" Type="http://schemas.openxmlformats.org/officeDocument/2006/relationships/slideLayout" Target="../slideLayouts/slideLayout226.xml"/><Relationship Id="rId27" Type="http://schemas.openxmlformats.org/officeDocument/2006/relationships/slideLayout" Target="../slideLayouts/slideLayout225.xml"/><Relationship Id="rId26" Type="http://schemas.openxmlformats.org/officeDocument/2006/relationships/slideLayout" Target="../slideLayouts/slideLayout224.xml"/><Relationship Id="rId25" Type="http://schemas.openxmlformats.org/officeDocument/2006/relationships/slideLayout" Target="../slideLayouts/slideLayout223.xml"/><Relationship Id="rId24" Type="http://schemas.openxmlformats.org/officeDocument/2006/relationships/slideLayout" Target="../slideLayouts/slideLayout222.xml"/><Relationship Id="rId23" Type="http://schemas.openxmlformats.org/officeDocument/2006/relationships/slideLayout" Target="../slideLayouts/slideLayout221.xml"/><Relationship Id="rId22" Type="http://schemas.openxmlformats.org/officeDocument/2006/relationships/slideLayout" Target="../slideLayouts/slideLayout220.xml"/><Relationship Id="rId21" Type="http://schemas.openxmlformats.org/officeDocument/2006/relationships/slideLayout" Target="../slideLayouts/slideLayout219.xml"/><Relationship Id="rId20" Type="http://schemas.openxmlformats.org/officeDocument/2006/relationships/slideLayout" Target="../slideLayouts/slideLayout218.xml"/><Relationship Id="rId2" Type="http://schemas.openxmlformats.org/officeDocument/2006/relationships/slideLayout" Target="../slideLayouts/slideLayout200.xml"/><Relationship Id="rId19" Type="http://schemas.openxmlformats.org/officeDocument/2006/relationships/slideLayout" Target="../slideLayouts/slideLayout217.xml"/><Relationship Id="rId18" Type="http://schemas.openxmlformats.org/officeDocument/2006/relationships/slideLayout" Target="../slideLayouts/slideLayout216.xml"/><Relationship Id="rId17" Type="http://schemas.openxmlformats.org/officeDocument/2006/relationships/slideLayout" Target="../slideLayouts/slideLayout215.xml"/><Relationship Id="rId16" Type="http://schemas.openxmlformats.org/officeDocument/2006/relationships/slideLayout" Target="../slideLayouts/slideLayout214.xml"/><Relationship Id="rId15" Type="http://schemas.openxmlformats.org/officeDocument/2006/relationships/slideLayout" Target="../slideLayouts/slideLayout213.xml"/><Relationship Id="rId14" Type="http://schemas.openxmlformats.org/officeDocument/2006/relationships/slideLayout" Target="../slideLayouts/slideLayout212.xml"/><Relationship Id="rId13" Type="http://schemas.openxmlformats.org/officeDocument/2006/relationships/slideLayout" Target="../slideLayouts/slideLayout211.xml"/><Relationship Id="rId12" Type="http://schemas.openxmlformats.org/officeDocument/2006/relationships/slideLayout" Target="../slideLayouts/slideLayout210.xml"/><Relationship Id="rId11" Type="http://schemas.openxmlformats.org/officeDocument/2006/relationships/slideLayout" Target="../slideLayouts/slideLayout209.xml"/><Relationship Id="rId10" Type="http://schemas.openxmlformats.org/officeDocument/2006/relationships/slideLayout" Target="../slideLayouts/slideLayout208.xml"/><Relationship Id="rId1" Type="http://schemas.openxmlformats.org/officeDocument/2006/relationships/slideLayout" Target="../slideLayouts/slideLayout19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61EA89-D635-C14C-B12B-C7BE34B23BC7}" type="datetime1">
              <a:rPr lang="ru-RU" smtClean="0"/>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22A24C-CA15-4196-882E-E2BB53882FD2}" type="slidenum">
              <a:rPr lang="ru-RU" smtClean="0"/>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61EA89-D635-C14C-B12B-C7BE34B23BC7}" type="datetime1">
              <a:rPr lang="ru-RU" smtClean="0"/>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22A24C-CA15-4196-882E-E2BB53882FD2}" type="slidenum">
              <a:rPr lang="ru-RU" smtClean="0"/>
            </a:fld>
            <a:endParaRPr lang="ru-RU"/>
          </a:p>
        </p:txBody>
      </p:sp>
    </p:spTree>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 id="2147483720" r:id="rId21"/>
    <p:sldLayoutId id="2147483721" r:id="rId22"/>
    <p:sldLayoutId id="2147483722" r:id="rId23"/>
    <p:sldLayoutId id="2147483723" r:id="rId24"/>
    <p:sldLayoutId id="2147483724" r:id="rId25"/>
    <p:sldLayoutId id="2147483725" r:id="rId26"/>
    <p:sldLayoutId id="2147483726" r:id="rId27"/>
    <p:sldLayoutId id="2147483727" r:id="rId28"/>
    <p:sldLayoutId id="2147483728" r:id="rId29"/>
    <p:sldLayoutId id="2147483729" r:id="rId30"/>
    <p:sldLayoutId id="2147483730" r:id="rId31"/>
    <p:sldLayoutId id="2147483731" r:id="rId32"/>
    <p:sldLayoutId id="2147483732" r:id="rId33"/>
    <p:sldLayoutId id="2147483733" r:id="rId34"/>
    <p:sldLayoutId id="2147483734" r:id="rId35"/>
    <p:sldLayoutId id="2147483735" r:id="rId36"/>
    <p:sldLayoutId id="2147483736" r:id="rId37"/>
    <p:sldLayoutId id="2147483737" r:id="rId38"/>
    <p:sldLayoutId id="2147483738" r:id="rId39"/>
    <p:sldLayoutId id="2147483739" r:id="rId40"/>
    <p:sldLayoutId id="2147483740" r:id="rId41"/>
    <p:sldLayoutId id="2147483741" r:id="rId42"/>
    <p:sldLayoutId id="2147483742" r:id="rId43"/>
    <p:sldLayoutId id="2147483743" r:id="rId44"/>
    <p:sldLayoutId id="2147483744" r:id="rId45"/>
    <p:sldLayoutId id="2147483745" r:id="rId46"/>
    <p:sldLayoutId id="2147483746" r:id="rId47"/>
    <p:sldLayoutId id="2147483747" r:id="rId48"/>
    <p:sldLayoutId id="2147483748" r:id="rId49"/>
    <p:sldLayoutId id="2147483749" r:id="rId5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61EA89-D635-C14C-B12B-C7BE34B23BC7}" type="datetime1">
              <a:rPr lang="ru-RU" smtClean="0"/>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22A24C-CA15-4196-882E-E2BB53882FD2}" type="slidenum">
              <a:rPr lang="ru-RU" smtClean="0"/>
            </a:fld>
            <a:endParaRPr lang="ru-RU"/>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 id="2147483768" r:id="rId18"/>
    <p:sldLayoutId id="2147483769" r:id="rId19"/>
    <p:sldLayoutId id="2147483770" r:id="rId20"/>
    <p:sldLayoutId id="2147483771" r:id="rId21"/>
    <p:sldLayoutId id="2147483772" r:id="rId22"/>
    <p:sldLayoutId id="2147483773" r:id="rId23"/>
    <p:sldLayoutId id="2147483774" r:id="rId24"/>
    <p:sldLayoutId id="2147483775" r:id="rId25"/>
    <p:sldLayoutId id="2147483776" r:id="rId26"/>
    <p:sldLayoutId id="2147483777" r:id="rId27"/>
    <p:sldLayoutId id="2147483778" r:id="rId28"/>
    <p:sldLayoutId id="2147483779" r:id="rId29"/>
    <p:sldLayoutId id="2147483780" r:id="rId30"/>
    <p:sldLayoutId id="2147483781" r:id="rId31"/>
    <p:sldLayoutId id="2147483782" r:id="rId32"/>
    <p:sldLayoutId id="2147483783" r:id="rId33"/>
    <p:sldLayoutId id="2147483784" r:id="rId34"/>
    <p:sldLayoutId id="2147483785" r:id="rId35"/>
    <p:sldLayoutId id="2147483786" r:id="rId36"/>
    <p:sldLayoutId id="2147483787" r:id="rId37"/>
    <p:sldLayoutId id="2147483788" r:id="rId38"/>
    <p:sldLayoutId id="2147483789" r:id="rId39"/>
    <p:sldLayoutId id="2147483790" r:id="rId40"/>
    <p:sldLayoutId id="2147483791" r:id="rId41"/>
    <p:sldLayoutId id="2147483792" r:id="rId42"/>
    <p:sldLayoutId id="2147483793" r:id="rId43"/>
    <p:sldLayoutId id="2147483794" r:id="rId44"/>
    <p:sldLayoutId id="2147483795" r:id="rId45"/>
    <p:sldLayoutId id="2147483796" r:id="rId46"/>
    <p:sldLayoutId id="2147483797" r:id="rId47"/>
    <p:sldLayoutId id="2147483798" r:id="rId4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61EA89-D635-C14C-B12B-C7BE34B23BC7}" type="datetime1">
              <a:rPr lang="ru-RU" smtClean="0"/>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22A24C-CA15-4196-882E-E2BB53882FD2}" type="slidenum">
              <a:rPr lang="ru-RU" smtClean="0"/>
            </a:fld>
            <a:endParaRPr lang="ru-RU"/>
          </a:p>
        </p:txBody>
      </p:sp>
    </p:spTree>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19" r:id="rId20"/>
    <p:sldLayoutId id="2147483820" r:id="rId21"/>
    <p:sldLayoutId id="2147483821" r:id="rId22"/>
    <p:sldLayoutId id="2147483822" r:id="rId23"/>
    <p:sldLayoutId id="2147483823" r:id="rId24"/>
    <p:sldLayoutId id="2147483824" r:id="rId25"/>
    <p:sldLayoutId id="2147483825" r:id="rId26"/>
    <p:sldLayoutId id="2147483826" r:id="rId27"/>
    <p:sldLayoutId id="2147483827" r:id="rId28"/>
    <p:sldLayoutId id="2147483828" r:id="rId29"/>
    <p:sldLayoutId id="2147483829" r:id="rId30"/>
    <p:sldLayoutId id="2147483830" r:id="rId31"/>
    <p:sldLayoutId id="2147483831" r:id="rId32"/>
    <p:sldLayoutId id="2147483832" r:id="rId33"/>
    <p:sldLayoutId id="2147483833" r:id="rId34"/>
    <p:sldLayoutId id="2147483834" r:id="rId35"/>
    <p:sldLayoutId id="2147483835" r:id="rId36"/>
    <p:sldLayoutId id="2147483836" r:id="rId37"/>
    <p:sldLayoutId id="2147483837" r:id="rId38"/>
    <p:sldLayoutId id="2147483838" r:id="rId39"/>
    <p:sldLayoutId id="2147483839" r:id="rId40"/>
    <p:sldLayoutId id="2147483840" r:id="rId41"/>
    <p:sldLayoutId id="2147483841" r:id="rId42"/>
    <p:sldLayoutId id="2147483842" r:id="rId43"/>
    <p:sldLayoutId id="2147483843" r:id="rId44"/>
    <p:sldLayoutId id="2147483844" r:id="rId45"/>
    <p:sldLayoutId id="2147483845" r:id="rId46"/>
    <p:sldLayoutId id="2147483846" r:id="rId47"/>
    <p:sldLayoutId id="2147483847" r:id="rId48"/>
    <p:sldLayoutId id="2147483848" r:id="rId49"/>
    <p:sldLayoutId id="2147483849" r:id="rId5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61EA89-D635-C14C-B12B-C7BE34B23BC7}" type="datetime1">
              <a:rPr lang="ru-RU" smtClean="0"/>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22A24C-CA15-4196-882E-E2BB53882FD2}" type="slidenum">
              <a:rPr lang="ru-RU" smtClean="0"/>
            </a:fld>
            <a:endParaRPr lang="ru-RU"/>
          </a:p>
        </p:txBody>
      </p:sp>
    </p:spTree>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 id="2147483872" r:id="rId22"/>
    <p:sldLayoutId id="2147483873" r:id="rId23"/>
    <p:sldLayoutId id="2147483874" r:id="rId24"/>
    <p:sldLayoutId id="2147483875" r:id="rId25"/>
    <p:sldLayoutId id="2147483876" r:id="rId26"/>
    <p:sldLayoutId id="2147483877" r:id="rId27"/>
    <p:sldLayoutId id="2147483878" r:id="rId28"/>
    <p:sldLayoutId id="2147483879" r:id="rId29"/>
    <p:sldLayoutId id="2147483880" r:id="rId30"/>
    <p:sldLayoutId id="2147483881" r:id="rId31"/>
    <p:sldLayoutId id="2147483882" r:id="rId32"/>
    <p:sldLayoutId id="2147483883" r:id="rId33"/>
    <p:sldLayoutId id="2147483884" r:id="rId34"/>
    <p:sldLayoutId id="2147483885" r:id="rId35"/>
    <p:sldLayoutId id="2147483886" r:id="rId36"/>
    <p:sldLayoutId id="2147483887" r:id="rId37"/>
    <p:sldLayoutId id="2147483888" r:id="rId38"/>
    <p:sldLayoutId id="2147483889" r:id="rId39"/>
    <p:sldLayoutId id="2147483890" r:id="rId40"/>
    <p:sldLayoutId id="2147483891" r:id="rId41"/>
    <p:sldLayoutId id="2147483892" r:id="rId42"/>
    <p:sldLayoutId id="2147483893" r:id="rId43"/>
    <p:sldLayoutId id="2147483894" r:id="rId44"/>
    <p:sldLayoutId id="2147483895" r:id="rId45"/>
    <p:sldLayoutId id="2147483896" r:id="rId46"/>
    <p:sldLayoutId id="2147483897" r:id="rId47"/>
    <p:sldLayoutId id="2147483898" r:id="rId48"/>
    <p:sldLayoutId id="2147483899" r:id="rId49"/>
    <p:sldLayoutId id="2147483900" r:id="rId5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4.xml"/><Relationship Id="rId1"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4.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02.xml"/><Relationship Id="rId1"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52.xml"/><Relationship Id="rId1"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52.xml"/><Relationship Id="rId1" Type="http://schemas.openxmlformats.org/officeDocument/2006/relationships/image" Target="../media/image10.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52.xml"/><Relationship Id="rId2" Type="http://schemas.openxmlformats.org/officeDocument/2006/relationships/image" Target="../media/image11.jpeg"/><Relationship Id="rId1" Type="http://schemas.openxmlformats.org/officeDocument/2006/relationships/image" Target="../media/image10.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52.xml"/><Relationship Id="rId1" Type="http://schemas.openxmlformats.org/officeDocument/2006/relationships/image" Target="../media/image12.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54.xml"/><Relationship Id="rId2" Type="http://schemas.openxmlformats.org/officeDocument/2006/relationships/image" Target="../media/image12.png"/><Relationship Id="rId1" Type="http://schemas.openxmlformats.org/officeDocument/2006/relationships/image" Target="../media/image13.pn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54.xml"/><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image" Target="../media/image14.png"/></Relationships>
</file>

<file path=ppt/slides/_rels/slide34.xml.rels><?xml version="1.0" encoding="UTF-8" standalone="yes"?>
<Relationships xmlns="http://schemas.openxmlformats.org/package/2006/relationships"><Relationship Id="rId5" Type="http://schemas.openxmlformats.org/officeDocument/2006/relationships/slideLayout" Target="../slideLayouts/slideLayout54.xml"/><Relationship Id="rId4" Type="http://schemas.openxmlformats.org/officeDocument/2006/relationships/image" Target="../media/image15.png"/><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image" Target="../media/image14.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image" Target="../media/image16.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52.xml"/><Relationship Id="rId1" Type="http://schemas.openxmlformats.org/officeDocument/2006/relationships/image" Target="../media/image17.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52.xml"/><Relationship Id="rId1" Type="http://schemas.openxmlformats.org/officeDocument/2006/relationships/image" Target="../media/image18.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4.xml"/><Relationship Id="rId1" Type="http://schemas.openxmlformats.org/officeDocument/2006/relationships/image" Target="../media/image19.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52.xml"/><Relationship Id="rId1"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5.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52.xml"/><Relationship Id="rId1" Type="http://schemas.openxmlformats.org/officeDocument/2006/relationships/image" Target="../media/image21.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52.xml"/><Relationship Id="rId1" Type="http://schemas.openxmlformats.org/officeDocument/2006/relationships/image" Target="../media/image22.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52.xml"/><Relationship Id="rId1" Type="http://schemas.openxmlformats.org/officeDocument/2006/relationships/image" Target="../media/image23.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52.xml"/><Relationship Id="rId1" Type="http://schemas.openxmlformats.org/officeDocument/2006/relationships/image" Target="../media/image24.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52.xml"/><Relationship Id="rId1" Type="http://schemas.openxmlformats.org/officeDocument/2006/relationships/image" Target="../media/image25.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52.xml"/><Relationship Id="rId1" Type="http://schemas.openxmlformats.org/officeDocument/2006/relationships/image" Target="../media/image26.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52.xml"/><Relationship Id="rId1" Type="http://schemas.openxmlformats.org/officeDocument/2006/relationships/image" Target="../media/image27.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52.xml"/><Relationship Id="rId1" Type="http://schemas.openxmlformats.org/officeDocument/2006/relationships/image" Target="../media/image2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5.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image" Target="../media/image29.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54.xml"/><Relationship Id="rId2" Type="http://schemas.openxmlformats.org/officeDocument/2006/relationships/image" Target="../media/image31.png"/><Relationship Id="rId1" Type="http://schemas.openxmlformats.org/officeDocument/2006/relationships/image" Target="../media/image30.png"/></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image" Target="../media/image32.png"/></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104.xml"/><Relationship Id="rId2" Type="http://schemas.openxmlformats.org/officeDocument/2006/relationships/image" Target="../media/image34.png"/><Relationship Id="rId1" Type="http://schemas.openxmlformats.org/officeDocument/2006/relationships/image" Target="../media/image33.pn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04.xml"/><Relationship Id="rId1" Type="http://schemas.openxmlformats.org/officeDocument/2006/relationships/image" Target="../media/image35.png"/></Relationships>
</file>

<file path=ppt/slides/_rels/slide68.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104.xml"/><Relationship Id="rId2" Type="http://schemas.openxmlformats.org/officeDocument/2006/relationships/image" Target="../media/image37.png"/><Relationship Id="rId1" Type="http://schemas.openxmlformats.org/officeDocument/2006/relationships/image" Target="../media/image36.png"/></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104.xml"/><Relationship Id="rId2" Type="http://schemas.openxmlformats.org/officeDocument/2006/relationships/image" Target="../media/image39.png"/><Relationship Id="rId1" Type="http://schemas.openxmlformats.org/officeDocument/2006/relationships/image" Target="../media/image3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104.xml"/><Relationship Id="rId1" Type="http://schemas.openxmlformats.org/officeDocument/2006/relationships/image" Target="../media/image40.png"/></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104.xml"/><Relationship Id="rId1" Type="http://schemas.openxmlformats.org/officeDocument/2006/relationships/image" Target="../media/image41.png"/></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104.xml"/><Relationship Id="rId2" Type="http://schemas.openxmlformats.org/officeDocument/2006/relationships/image" Target="../media/image43.png"/><Relationship Id="rId1" Type="http://schemas.openxmlformats.org/officeDocument/2006/relationships/image" Target="../media/image42.png"/></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104.xml"/><Relationship Id="rId1" Type="http://schemas.openxmlformats.org/officeDocument/2006/relationships/image" Target="../media/image44.pn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104.xml"/><Relationship Id="rId1" Type="http://schemas.openxmlformats.org/officeDocument/2006/relationships/image" Target="../media/image45.png"/></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104.xml"/><Relationship Id="rId1" Type="http://schemas.openxmlformats.org/officeDocument/2006/relationships/image" Target="../media/image45.png"/></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image" Target="../media/image46.png"/></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54.xml"/><Relationship Id="rId2" Type="http://schemas.microsoft.com/office/2007/relationships/hdphoto" Target="../media/hdphoto1.wdp"/><Relationship Id="rId1" Type="http://schemas.openxmlformats.org/officeDocument/2006/relationships/image" Target="../media/image47.png"/></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image" Target="../media/image48.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104.xml"/><Relationship Id="rId1" Type="http://schemas.openxmlformats.org/officeDocument/2006/relationships/image" Target="../media/image49.png"/></Relationships>
</file>

<file path=ppt/slides/_rels/slide84.xml.rels><?xml version="1.0" encoding="UTF-8" standalone="yes"?>
<Relationships xmlns="http://schemas.openxmlformats.org/package/2006/relationships"><Relationship Id="rId3" Type="http://schemas.openxmlformats.org/officeDocument/2006/relationships/slideLayout" Target="../slideLayouts/slideLayout104.xml"/><Relationship Id="rId2" Type="http://schemas.openxmlformats.org/officeDocument/2006/relationships/image" Target="../media/image51.png"/><Relationship Id="rId1" Type="http://schemas.openxmlformats.org/officeDocument/2006/relationships/image" Target="../media/image50.png"/></Relationships>
</file>

<file path=ppt/slides/_rels/slide85.xml.rels><?xml version="1.0" encoding="UTF-8" standalone="yes"?>
<Relationships xmlns="http://schemas.openxmlformats.org/package/2006/relationships"><Relationship Id="rId3" Type="http://schemas.openxmlformats.org/officeDocument/2006/relationships/slideLayout" Target="../slideLayouts/slideLayout104.xml"/><Relationship Id="rId2" Type="http://schemas.openxmlformats.org/officeDocument/2006/relationships/image" Target="../media/image53.png"/><Relationship Id="rId1" Type="http://schemas.openxmlformats.org/officeDocument/2006/relationships/image" Target="../media/image52.png"/></Relationships>
</file>

<file path=ppt/slides/_rels/slide86.xml.rels><?xml version="1.0" encoding="UTF-8" standalone="yes"?>
<Relationships xmlns="http://schemas.openxmlformats.org/package/2006/relationships"><Relationship Id="rId4" Type="http://schemas.openxmlformats.org/officeDocument/2006/relationships/slideLayout" Target="../slideLayouts/slideLayout104.xml"/><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image" Target="../media/image53.png"/></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104.xml"/><Relationship Id="rId2" Type="http://schemas.openxmlformats.org/officeDocument/2006/relationships/image" Target="../media/image57.png"/><Relationship Id="rId1" Type="http://schemas.openxmlformats.org/officeDocument/2006/relationships/image" Target="../media/image56.png"/></Relationships>
</file>

<file path=ppt/slides/_rels/slide88.xml.rels><?xml version="1.0" encoding="UTF-8" standalone="yes"?>
<Relationships xmlns="http://schemas.openxmlformats.org/package/2006/relationships"><Relationship Id="rId3" Type="http://schemas.openxmlformats.org/officeDocument/2006/relationships/slideLayout" Target="../slideLayouts/slideLayout104.xml"/><Relationship Id="rId2" Type="http://schemas.openxmlformats.org/officeDocument/2006/relationships/image" Target="../media/image59.png"/><Relationship Id="rId1" Type="http://schemas.openxmlformats.org/officeDocument/2006/relationships/image" Target="../media/image58.png"/></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104.xml"/><Relationship Id="rId2" Type="http://schemas.openxmlformats.org/officeDocument/2006/relationships/image" Target="../media/image61.png"/><Relationship Id="rId1" Type="http://schemas.openxmlformats.org/officeDocument/2006/relationships/image" Target="../media/image6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90.xml.rels><?xml version="1.0" encoding="UTF-8" standalone="yes"?>
<Relationships xmlns="http://schemas.openxmlformats.org/package/2006/relationships"><Relationship Id="rId3" Type="http://schemas.openxmlformats.org/officeDocument/2006/relationships/slideLayout" Target="../slideLayouts/slideLayout104.xml"/><Relationship Id="rId2" Type="http://schemas.openxmlformats.org/officeDocument/2006/relationships/image" Target="../media/image63.png"/><Relationship Id="rId1" Type="http://schemas.openxmlformats.org/officeDocument/2006/relationships/image" Target="../media/image62.png"/></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image" Target="../media/image64.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p:cNvSpPr>
            <a:spLocks noGrp="1"/>
          </p:cNvSpPr>
          <p:nvPr>
            <p:ph type="body" sz="quarter" idx="15"/>
          </p:nvPr>
        </p:nvSpPr>
        <p:spPr>
          <a:xfrm>
            <a:off x="314325" y="2614930"/>
            <a:ext cx="11543030" cy="2279015"/>
          </a:xfrm>
        </p:spPr>
        <p:txBody>
          <a:bodyPr>
            <a:scene3d>
              <a:camera prst="orthographicFront"/>
              <a:lightRig rig="threePt" dir="t"/>
            </a:scene3d>
          </a:bodyPr>
          <a:lstStyle/>
          <a:p>
            <a:r>
              <a:rPr lang="en-US" altLang="en-US" sz="5400" dirty="0">
                <a:sym typeface="+mn-ea"/>
              </a:rPr>
              <a:t>Adaptive Query Optimization</a:t>
            </a:r>
            <a:endParaRPr lang="en-US" altLang="en-US" sz="5400" dirty="0">
              <a:sym typeface="+mn-ea"/>
            </a:endParaRPr>
          </a:p>
          <a:p>
            <a:r>
              <a:rPr lang="en-US" altLang="en-US" sz="5400" dirty="0">
                <a:sym typeface="+mn-ea"/>
              </a:rPr>
              <a:t>(AQO)</a:t>
            </a:r>
            <a:endParaRPr lang="en-US" altLang="en-US" sz="5400" dirty="0">
              <a:sym typeface="+mn-ea"/>
            </a:endParaRPr>
          </a:p>
        </p:txBody>
      </p:sp>
      <p:sp>
        <p:nvSpPr>
          <p:cNvPr id="3" name="Текст 2"/>
          <p:cNvSpPr>
            <a:spLocks noGrp="1"/>
          </p:cNvSpPr>
          <p:nvPr>
            <p:ph type="body" sz="quarter" idx="16"/>
          </p:nvPr>
        </p:nvSpPr>
        <p:spPr>
          <a:xfrm>
            <a:off x="314325" y="5219700"/>
            <a:ext cx="9460230" cy="1292860"/>
          </a:xfrm>
        </p:spPr>
        <p:txBody>
          <a:bodyPr>
            <a:noAutofit/>
            <a:scene3d>
              <a:camera prst="orthographicFront"/>
              <a:lightRig rig="threePt" dir="t"/>
            </a:scene3d>
          </a:bodyPr>
          <a:lstStyle/>
          <a:p>
            <a:r>
              <a:rPr lang="en-US" altLang="en-US" sz="2400" dirty="0">
                <a:latin typeface="Roboto Light" panose="02000000000000000000" pitchFamily="2" charset="0"/>
                <a:ea typeface="Roboto Light" panose="02000000000000000000" pitchFamily="2" charset="0"/>
                <a:sym typeface="+mn-ea"/>
              </a:rPr>
              <a:t>Speaker: Alena </a:t>
            </a:r>
            <a:r>
              <a:rPr lang="en-US" altLang="en-US" sz="2400" dirty="0" err="1">
                <a:latin typeface="Roboto Light" panose="02000000000000000000" pitchFamily="2" charset="0"/>
                <a:ea typeface="Roboto Light" panose="02000000000000000000" pitchFamily="2" charset="0"/>
                <a:sym typeface="+mn-ea"/>
              </a:rPr>
              <a:t>Rybakina</a:t>
            </a:r>
            <a:endParaRPr lang="en-US" altLang="en-US" sz="2400" dirty="0">
              <a:latin typeface="Roboto Light" panose="02000000000000000000" pitchFamily="2" charset="0"/>
              <a:ea typeface="Roboto Light" panose="02000000000000000000" pitchFamily="2" charset="0"/>
              <a:sym typeface="+mn-ea"/>
            </a:endParaRPr>
          </a:p>
          <a:p>
            <a:r>
              <a:rPr lang="en-US" altLang="en-US" sz="2400" dirty="0">
                <a:latin typeface="Roboto Light" panose="02000000000000000000" pitchFamily="2" charset="0"/>
                <a:ea typeface="Roboto Light" panose="02000000000000000000" pitchFamily="2" charset="0"/>
                <a:sym typeface="+mn-ea"/>
              </a:rPr>
              <a:t>Presentation was made by: Alena </a:t>
            </a:r>
            <a:r>
              <a:rPr lang="en-US" altLang="en-US" sz="2400" dirty="0" err="1">
                <a:latin typeface="Roboto Light" panose="02000000000000000000" pitchFamily="2" charset="0"/>
                <a:ea typeface="Roboto Light" panose="02000000000000000000" pitchFamily="2" charset="0"/>
                <a:sym typeface="+mn-ea"/>
              </a:rPr>
              <a:t>Rybakina</a:t>
            </a:r>
            <a:r>
              <a:rPr lang="en-US" altLang="en-US" sz="2400" dirty="0">
                <a:latin typeface="Roboto Light" panose="02000000000000000000" pitchFamily="2" charset="0"/>
                <a:ea typeface="Roboto Light" panose="02000000000000000000" pitchFamily="2" charset="0"/>
                <a:sym typeface="+mn-ea"/>
              </a:rPr>
              <a:t>, Andrei </a:t>
            </a:r>
            <a:r>
              <a:rPr lang="en-US" altLang="en-US" sz="2400" dirty="0" err="1">
                <a:latin typeface="Roboto Light" panose="02000000000000000000" pitchFamily="2" charset="0"/>
                <a:ea typeface="Roboto Light" panose="02000000000000000000" pitchFamily="2" charset="0"/>
                <a:sym typeface="+mn-ea"/>
              </a:rPr>
              <a:t>Lepikhov</a:t>
            </a:r>
            <a:endParaRPr lang="en-US" altLang="en-US" sz="2400" dirty="0">
              <a:latin typeface="Roboto Light" panose="02000000000000000000" pitchFamily="2" charset="0"/>
              <a:ea typeface="Roboto Light" panose="02000000000000000000" pitchFamily="2" charset="0"/>
              <a:sym typeface="+mn-ea"/>
            </a:endParaRPr>
          </a:p>
        </p:txBody>
      </p:sp>
    </p:spTree>
  </p:cSld>
  <p:clrMapOvr>
    <a:masterClrMapping/>
  </p:clrMapOvr>
  <p:transition advTm="991"/>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Optimization Issues</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
        <p:nvSpPr>
          <p:cNvPr id="18" name="Text Placeholder 3"/>
          <p:cNvSpPr>
            <a:spLocks noGrp="1"/>
          </p:cNvSpPr>
          <p:nvPr/>
        </p:nvSpPr>
        <p:spPr>
          <a:xfrm>
            <a:off x="1017588" y="1822769"/>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It needs always to use actual</a:t>
            </a:r>
            <a:r>
              <a:rPr 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statistics</a:t>
            </a:r>
            <a:endParaRPr 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1" name="Text Box 10"/>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4" name="Text Box 13"/>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
          <p:cNvSpPr>
            <a:spLocks noGrp="1"/>
          </p:cNvSpPr>
          <p:nvPr/>
        </p:nvSpPr>
        <p:spPr>
          <a:xfrm>
            <a:off x="1017588" y="2572704"/>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It poorly works with a</a:t>
            </a:r>
            <a:r>
              <a:rPr lang="en-US" b="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a:t>
            </a:r>
            <a:r>
              <a:rPr lang="en-US" altLang="en-US" b="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large</a:t>
            </a:r>
            <a:r>
              <a:rPr lang="en-US" b="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number of </a:t>
            </a:r>
            <a:r>
              <a:rPr lang="en-US" altLang="en-US" b="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joins</a:t>
            </a:r>
            <a:r>
              <a:rPr lang="en-US" b="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in the </a:t>
            </a:r>
            <a:r>
              <a:rPr lang="en-US" altLang="en-US" b="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query</a:t>
            </a:r>
            <a:endParaRPr lang="en-US" altLang="en-US" b="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8" name="Text Placeholder 3"/>
          <p:cNvSpPr>
            <a:spLocks noGrp="1"/>
          </p:cNvSpPr>
          <p:nvPr/>
        </p:nvSpPr>
        <p:spPr>
          <a:xfrm>
            <a:off x="1017588" y="1811974"/>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solidFill>
                  <a:schemeClr val="tx1"/>
                </a:solidFill>
                <a:latin typeface="Roboto Light" panose="02000000000000000000" pitchFamily="2" charset="0"/>
                <a:ea typeface="Roboto Light" panose="02000000000000000000" pitchFamily="2" charset="0"/>
                <a:sym typeface="+mn-ea"/>
              </a:rPr>
              <a:t>It needs always to use actual</a:t>
            </a:r>
            <a:r>
              <a:rPr lang="en-US" b="0" dirty="0">
                <a:solidFill>
                  <a:schemeClr val="tx1"/>
                </a:solidFill>
                <a:latin typeface="Roboto Light" panose="02000000000000000000" pitchFamily="2" charset="0"/>
                <a:ea typeface="Roboto Light" panose="02000000000000000000" pitchFamily="2" charset="0"/>
                <a:sym typeface="+mn-ea"/>
              </a:rPr>
              <a:t> statistics</a:t>
            </a:r>
            <a:endParaRPr lang="en-US" b="0" dirty="0">
              <a:solidFill>
                <a:schemeClr val="tx1"/>
              </a:solidFill>
              <a:latin typeface="Roboto Light" panose="02000000000000000000" pitchFamily="2" charset="0"/>
              <a:ea typeface="Roboto Light" panose="02000000000000000000" pitchFamily="2" charset="0"/>
              <a:sym typeface="+mn-ea"/>
            </a:endParaRPr>
          </a:p>
        </p:txBody>
      </p:sp>
      <p:sp>
        <p:nvSpPr>
          <p:cNvPr id="11" name="Text Box 10"/>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4" name="Text Box 13"/>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5"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Optimization Issues</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6"/>
          </p:nvPr>
        </p:nvSpPr>
        <p:spPr>
          <a:xfrm>
            <a:off x="837565" y="3256915"/>
            <a:ext cx="11064240" cy="576580"/>
          </a:xfrm>
          <a:noFill/>
          <a:extLst>
            <a:ext uri="{909E8E84-426E-40DD-AFC4-6F175D3DCCD1}">
              <a14:hiddenFill xmlns:a14="http://schemas.microsoft.com/office/drawing/2010/main">
                <a:solidFill>
                  <a:schemeClr val="accent1"/>
                </a:solidFill>
              </a14:hiddenFill>
            </a:ext>
          </a:extLst>
        </p:spPr>
        <p:txBody>
          <a:bodyPr>
            <a:noAutofit/>
            <a:scene3d>
              <a:camera prst="orthographicFront"/>
              <a:lightRig rig="threePt" dir="t"/>
            </a:scene3d>
          </a:bodyPr>
          <a:lstStyle/>
          <a:p>
            <a:pPr marL="0" indent="0">
              <a:buNone/>
            </a:pPr>
            <a:r>
              <a:rPr lang="en-US" altLang="en-US" sz="240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It has an assumption in uniform distribution between columns</a:t>
            </a:r>
            <a:endParaRPr lang="en-US" altLang="en-US" sz="240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endParaRPr>
          </a:p>
        </p:txBody>
      </p:sp>
      <p:sp>
        <p:nvSpPr>
          <p:cNvPr id="3" name="Slide Number Placeholder 2"/>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7" name="Text Placeholder 1"/>
          <p:cNvSpPr>
            <a:spLocks noGrp="1"/>
          </p:cNvSpPr>
          <p:nvPr/>
        </p:nvSpPr>
        <p:spPr>
          <a:xfrm>
            <a:off x="1017588" y="2572704"/>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a:solidFill>
                  <a:schemeClr val="tx1"/>
                </a:solidFill>
                <a:latin typeface="Roboto Light" panose="02000000000000000000" pitchFamily="2" charset="0"/>
                <a:ea typeface="Roboto Light" panose="02000000000000000000" pitchFamily="2" charset="0"/>
                <a:sym typeface="+mn-ea"/>
              </a:rPr>
              <a:t>It poorly works with a</a:t>
            </a:r>
            <a:r>
              <a:rPr lang="en-US" b="0">
                <a:solidFill>
                  <a:schemeClr val="tx1"/>
                </a:solidFill>
                <a:latin typeface="Roboto Light" panose="02000000000000000000" pitchFamily="2" charset="0"/>
                <a:ea typeface="Roboto Light" panose="02000000000000000000" pitchFamily="2" charset="0"/>
                <a:sym typeface="+mn-ea"/>
              </a:rPr>
              <a:t> </a:t>
            </a:r>
            <a:r>
              <a:rPr lang="en-US" altLang="en-US" b="0">
                <a:solidFill>
                  <a:schemeClr val="tx1"/>
                </a:solidFill>
                <a:latin typeface="Roboto Light" panose="02000000000000000000" pitchFamily="2" charset="0"/>
                <a:ea typeface="Roboto Light" panose="02000000000000000000" pitchFamily="2" charset="0"/>
                <a:sym typeface="+mn-ea"/>
              </a:rPr>
              <a:t>large</a:t>
            </a:r>
            <a:r>
              <a:rPr lang="en-US" b="0">
                <a:solidFill>
                  <a:schemeClr val="tx1"/>
                </a:solidFill>
                <a:latin typeface="Roboto Light" panose="02000000000000000000" pitchFamily="2" charset="0"/>
                <a:ea typeface="Roboto Light" panose="02000000000000000000" pitchFamily="2" charset="0"/>
                <a:sym typeface="+mn-ea"/>
              </a:rPr>
              <a:t> number of </a:t>
            </a:r>
            <a:r>
              <a:rPr lang="en-US" altLang="en-US" b="0">
                <a:solidFill>
                  <a:schemeClr val="tx1"/>
                </a:solidFill>
                <a:latin typeface="Roboto Light" panose="02000000000000000000" pitchFamily="2" charset="0"/>
                <a:ea typeface="Roboto Light" panose="02000000000000000000" pitchFamily="2" charset="0"/>
                <a:sym typeface="+mn-ea"/>
              </a:rPr>
              <a:t>joins</a:t>
            </a:r>
            <a:r>
              <a:rPr lang="en-US" b="0">
                <a:solidFill>
                  <a:schemeClr val="tx1"/>
                </a:solidFill>
                <a:latin typeface="Roboto Light" panose="02000000000000000000" pitchFamily="2" charset="0"/>
                <a:ea typeface="Roboto Light" panose="02000000000000000000" pitchFamily="2" charset="0"/>
                <a:sym typeface="+mn-ea"/>
              </a:rPr>
              <a:t> in the </a:t>
            </a:r>
            <a:r>
              <a:rPr lang="en-US" altLang="en-US" b="0">
                <a:solidFill>
                  <a:schemeClr val="tx1"/>
                </a:solidFill>
                <a:latin typeface="Roboto Light" panose="02000000000000000000" pitchFamily="2" charset="0"/>
                <a:ea typeface="Roboto Light" panose="02000000000000000000" pitchFamily="2" charset="0"/>
                <a:sym typeface="+mn-ea"/>
              </a:rPr>
              <a:t>query</a:t>
            </a:r>
            <a:endParaRPr lang="en-US" altLang="en-US" b="0">
              <a:solidFill>
                <a:schemeClr val="tx1"/>
              </a:solidFill>
              <a:latin typeface="Roboto Light" panose="02000000000000000000" pitchFamily="2" charset="0"/>
              <a:ea typeface="Roboto Light" panose="02000000000000000000" pitchFamily="2" charset="0"/>
              <a:sym typeface="+mn-ea"/>
            </a:endParaRPr>
          </a:p>
        </p:txBody>
      </p:sp>
      <p:sp>
        <p:nvSpPr>
          <p:cNvPr id="18" name="Text Placeholder 3"/>
          <p:cNvSpPr>
            <a:spLocks noGrp="1"/>
          </p:cNvSpPr>
          <p:nvPr/>
        </p:nvSpPr>
        <p:spPr>
          <a:xfrm>
            <a:off x="1017588" y="1811974"/>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solidFill>
                  <a:schemeClr val="tx1"/>
                </a:solidFill>
                <a:latin typeface="Roboto Light" panose="02000000000000000000" pitchFamily="2" charset="0"/>
                <a:ea typeface="Roboto Light" panose="02000000000000000000" pitchFamily="2" charset="0"/>
                <a:sym typeface="+mn-ea"/>
              </a:rPr>
              <a:t>It needs always to use actual</a:t>
            </a:r>
            <a:r>
              <a:rPr lang="en-US" b="0" dirty="0">
                <a:solidFill>
                  <a:schemeClr val="tx1"/>
                </a:solidFill>
                <a:latin typeface="Roboto Light" panose="02000000000000000000" pitchFamily="2" charset="0"/>
                <a:ea typeface="Roboto Light" panose="02000000000000000000" pitchFamily="2" charset="0"/>
                <a:sym typeface="+mn-ea"/>
              </a:rPr>
              <a:t> statistics</a:t>
            </a:r>
            <a:endParaRPr lang="en-US" b="0" dirty="0">
              <a:solidFill>
                <a:schemeClr val="tx1"/>
              </a:solidFill>
              <a:latin typeface="Roboto Light" panose="02000000000000000000" pitchFamily="2" charset="0"/>
              <a:ea typeface="Roboto Light" panose="02000000000000000000" pitchFamily="2" charset="0"/>
              <a:sym typeface="+mn-ea"/>
            </a:endParaRPr>
          </a:p>
        </p:txBody>
      </p:sp>
      <p:sp>
        <p:nvSpPr>
          <p:cNvPr id="11" name="Text Box 10"/>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4" name="Text Box 13"/>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2"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Optimization Issues</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Problem With Cardinality Estimation</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
        <p:nvSpPr>
          <p:cNvPr id="5" name="Slide Number Placeholder 4"/>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grpSp>
        <p:nvGrpSpPr>
          <p:cNvPr id="8" name="Group 7"/>
          <p:cNvGrpSpPr/>
          <p:nvPr/>
        </p:nvGrpSpPr>
        <p:grpSpPr>
          <a:xfrm>
            <a:off x="654685" y="1487805"/>
            <a:ext cx="10989310" cy="4190365"/>
            <a:chOff x="1031" y="2343"/>
            <a:chExt cx="17306" cy="6599"/>
          </a:xfrm>
        </p:grpSpPr>
        <p:sp>
          <p:nvSpPr>
            <p:cNvPr id="4" name="Прямоугольник: скругленные углы 3"/>
            <p:cNvSpPr/>
            <p:nvPr/>
          </p:nvSpPr>
          <p:spPr>
            <a:xfrm>
              <a:off x="1031" y="2343"/>
              <a:ext cx="9390" cy="3228"/>
            </a:xfrm>
            <a:prstGeom prst="round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How good are query optimizers, really?</a:t>
              </a:r>
              <a:endParaRPr lang="en-US" sz="2400" dirty="0">
                <a:latin typeface="Roboto Light" panose="02000000000000000000" pitchFamily="2" charset="0"/>
                <a:ea typeface="Roboto Light" panose="02000000000000000000" pitchFamily="2" charset="0"/>
              </a:endParaRPr>
            </a:p>
            <a:p>
              <a:pPr algn="ctr"/>
              <a:r>
                <a:rPr lang="en-US" sz="2400" dirty="0" err="1">
                  <a:latin typeface="Roboto Light" panose="02000000000000000000" pitchFamily="2" charset="0"/>
                  <a:ea typeface="Roboto Light" panose="02000000000000000000" pitchFamily="2" charset="0"/>
                </a:rPr>
                <a:t>V.Levis</a:t>
              </a:r>
              <a:r>
                <a:rPr lang="en-US" sz="2400" dirty="0">
                  <a:latin typeface="Roboto Light" panose="02000000000000000000" pitchFamily="2" charset="0"/>
                  <a:ea typeface="Roboto Light" panose="02000000000000000000" pitchFamily="2" charset="0"/>
                </a:rPr>
                <a:t>, </a:t>
              </a:r>
              <a:r>
                <a:rPr lang="en-US" sz="2400" dirty="0" err="1">
                  <a:latin typeface="Roboto Light" panose="02000000000000000000" pitchFamily="2" charset="0"/>
                  <a:ea typeface="Roboto Light" panose="02000000000000000000" pitchFamily="2" charset="0"/>
                </a:rPr>
                <a:t>A.Gubichev</a:t>
              </a:r>
              <a:r>
                <a:rPr lang="en-US" sz="2400" dirty="0">
                  <a:latin typeface="Roboto Light" panose="02000000000000000000" pitchFamily="2" charset="0"/>
                  <a:ea typeface="Roboto Light" panose="02000000000000000000" pitchFamily="2" charset="0"/>
                </a:rPr>
                <a:t>, </a:t>
              </a:r>
              <a:r>
                <a:rPr lang="en-US" sz="2400" dirty="0" err="1">
                  <a:latin typeface="Roboto Light" panose="02000000000000000000" pitchFamily="2" charset="0"/>
                  <a:ea typeface="Roboto Light" panose="02000000000000000000" pitchFamily="2" charset="0"/>
                </a:rPr>
                <a:t>A.Mirchev</a:t>
              </a:r>
              <a:r>
                <a:rPr lang="en-US" sz="2400" dirty="0">
                  <a:latin typeface="Roboto Light" panose="02000000000000000000" pitchFamily="2" charset="0"/>
                  <a:ea typeface="Roboto Light" panose="02000000000000000000" pitchFamily="2" charset="0"/>
                </a:rPr>
                <a:t>, </a:t>
              </a:r>
              <a:r>
                <a:rPr lang="en-US" sz="2400" dirty="0" err="1">
                  <a:latin typeface="Roboto Light" panose="02000000000000000000" pitchFamily="2" charset="0"/>
                  <a:ea typeface="Roboto Light" panose="02000000000000000000" pitchFamily="2" charset="0"/>
                </a:rPr>
                <a:t>P.Boncz</a:t>
              </a:r>
              <a:r>
                <a:rPr lang="en-US" sz="2400" dirty="0">
                  <a:latin typeface="Roboto Light" panose="02000000000000000000" pitchFamily="2" charset="0"/>
                  <a:ea typeface="Roboto Light" panose="02000000000000000000" pitchFamily="2" charset="0"/>
                </a:rPr>
                <a:t>,</a:t>
              </a:r>
              <a:endParaRPr lang="en-US" sz="2400" dirty="0">
                <a:latin typeface="Roboto Light" panose="02000000000000000000" pitchFamily="2" charset="0"/>
                <a:ea typeface="Roboto Light" panose="02000000000000000000" pitchFamily="2" charset="0"/>
              </a:endParaRPr>
            </a:p>
            <a:p>
              <a:pPr algn="ctr"/>
              <a:r>
                <a:rPr lang="en-US" sz="2400" dirty="0" err="1">
                  <a:latin typeface="Roboto Light" panose="02000000000000000000" pitchFamily="2" charset="0"/>
                  <a:ea typeface="Roboto Light" panose="02000000000000000000" pitchFamily="2" charset="0"/>
                </a:rPr>
                <a:t>A.Kemper</a:t>
              </a:r>
              <a:r>
                <a:rPr lang="en-US" sz="2400" dirty="0">
                  <a:latin typeface="Roboto Light" panose="02000000000000000000" pitchFamily="2" charset="0"/>
                  <a:ea typeface="Roboto Light" panose="02000000000000000000" pitchFamily="2" charset="0"/>
                </a:rPr>
                <a:t> and </a:t>
              </a:r>
              <a:r>
                <a:rPr lang="en-US" sz="2400" dirty="0" err="1">
                  <a:latin typeface="Roboto Light" panose="02000000000000000000" pitchFamily="2" charset="0"/>
                  <a:ea typeface="Roboto Light" panose="02000000000000000000" pitchFamily="2" charset="0"/>
                </a:rPr>
                <a:t>T.Neumann</a:t>
              </a:r>
              <a:r>
                <a:rPr lang="en-US" sz="2400" dirty="0">
                  <a:latin typeface="Roboto Light" panose="02000000000000000000" pitchFamily="2" charset="0"/>
                  <a:ea typeface="Roboto Light" panose="02000000000000000000" pitchFamily="2" charset="0"/>
                </a:rPr>
                <a:t>,</a:t>
              </a:r>
              <a:endParaRPr lang="en-US" sz="2400" dirty="0">
                <a:latin typeface="Roboto Light" panose="02000000000000000000" pitchFamily="2" charset="0"/>
                <a:ea typeface="Roboto Light" panose="02000000000000000000" pitchFamily="2" charset="0"/>
              </a:endParaRPr>
            </a:p>
            <a:p>
              <a:pPr algn="ctr"/>
              <a:r>
                <a:rPr lang="en-US" sz="2400" dirty="0">
                  <a:latin typeface="Roboto Light" panose="02000000000000000000" pitchFamily="2" charset="0"/>
                  <a:ea typeface="Roboto Light" panose="02000000000000000000" pitchFamily="2" charset="0"/>
                </a:rPr>
                <a:t>Proc. VLDB, Nov.2015</a:t>
              </a:r>
              <a:endParaRPr lang="ru-RU" sz="2400" dirty="0">
                <a:latin typeface="Roboto Light" panose="02000000000000000000" pitchFamily="2" charset="0"/>
                <a:ea typeface="Roboto Light" panose="02000000000000000000" pitchFamily="2" charset="0"/>
              </a:endParaRPr>
            </a:p>
          </p:txBody>
        </p:sp>
        <p:sp>
          <p:nvSpPr>
            <p:cNvPr id="7" name="Прямоугольник: скругленные углы 6"/>
            <p:cNvSpPr/>
            <p:nvPr/>
          </p:nvSpPr>
          <p:spPr>
            <a:xfrm>
              <a:off x="8947" y="5714"/>
              <a:ext cx="9390" cy="3228"/>
            </a:xfrm>
            <a:prstGeom prst="round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Adaptive </a:t>
              </a:r>
              <a:r>
                <a:rPr lang="en-US" sz="2400" dirty="0" err="1">
                  <a:latin typeface="Roboto Light" panose="02000000000000000000" pitchFamily="2" charset="0"/>
                  <a:ea typeface="Roboto Light" panose="02000000000000000000" pitchFamily="2" charset="0"/>
                </a:rPr>
                <a:t>Cardilnality</a:t>
              </a:r>
              <a:r>
                <a:rPr lang="en-US" sz="2400" dirty="0">
                  <a:latin typeface="Roboto Light" panose="02000000000000000000" pitchFamily="2" charset="0"/>
                  <a:ea typeface="Roboto Light" panose="02000000000000000000" pitchFamily="2" charset="0"/>
                </a:rPr>
                <a:t> Estimation</a:t>
              </a:r>
              <a:endParaRPr lang="en-US" sz="2400" dirty="0">
                <a:latin typeface="Roboto Light" panose="02000000000000000000" pitchFamily="2" charset="0"/>
                <a:ea typeface="Roboto Light" panose="02000000000000000000" pitchFamily="2" charset="0"/>
              </a:endParaRPr>
            </a:p>
            <a:p>
              <a:pPr algn="ctr"/>
              <a:r>
                <a:rPr lang="en-US" sz="2400" dirty="0" err="1">
                  <a:latin typeface="Roboto Light" panose="02000000000000000000" pitchFamily="2" charset="0"/>
                  <a:ea typeface="Roboto Light" panose="02000000000000000000" pitchFamily="2" charset="0"/>
                </a:rPr>
                <a:t>O.Ivanov</a:t>
              </a:r>
              <a:r>
                <a:rPr lang="en-US" sz="2400" dirty="0">
                  <a:latin typeface="Roboto Light" panose="02000000000000000000" pitchFamily="2" charset="0"/>
                  <a:ea typeface="Roboto Light" panose="02000000000000000000" pitchFamily="2" charset="0"/>
                </a:rPr>
                <a:t>, </a:t>
              </a:r>
              <a:r>
                <a:rPr lang="en-US" sz="2400" dirty="0" err="1">
                  <a:latin typeface="Roboto Light" panose="02000000000000000000" pitchFamily="2" charset="0"/>
                  <a:ea typeface="Roboto Light" panose="02000000000000000000" pitchFamily="2" charset="0"/>
                </a:rPr>
                <a:t>S.Bartunov</a:t>
              </a:r>
              <a:r>
                <a:rPr lang="en-US" sz="2400" dirty="0">
                  <a:latin typeface="Roboto Light" panose="02000000000000000000" pitchFamily="2" charset="0"/>
                  <a:ea typeface="Roboto Light" panose="02000000000000000000" pitchFamily="2" charset="0"/>
                </a:rPr>
                <a:t>,</a:t>
              </a:r>
              <a:endParaRPr lang="en-US" sz="2400" dirty="0">
                <a:latin typeface="Roboto Light" panose="02000000000000000000" pitchFamily="2" charset="0"/>
                <a:ea typeface="Roboto Light" panose="02000000000000000000" pitchFamily="2" charset="0"/>
              </a:endParaRPr>
            </a:p>
            <a:p>
              <a:pPr algn="ctr"/>
              <a:r>
                <a:rPr lang="en-US" sz="2400" dirty="0" err="1">
                  <a:latin typeface="Roboto Light" panose="02000000000000000000" pitchFamily="2" charset="0"/>
                  <a:ea typeface="Roboto Light" panose="02000000000000000000" pitchFamily="2" charset="0"/>
                </a:rPr>
                <a:t>Arxiv</a:t>
              </a:r>
              <a:r>
                <a:rPr lang="en-US" sz="2400" dirty="0">
                  <a:latin typeface="Roboto Light" panose="02000000000000000000" pitchFamily="2" charset="0"/>
                  <a:ea typeface="Roboto Light" panose="02000000000000000000" pitchFamily="2" charset="0"/>
                </a:rPr>
                <a:t>, Nov.2017</a:t>
              </a:r>
              <a:endParaRPr lang="ru-RU" sz="2400" dirty="0">
                <a:latin typeface="Roboto Light" panose="02000000000000000000" pitchFamily="2" charset="0"/>
                <a:ea typeface="Roboto Light" panose="02000000000000000000" pitchFamily="2" charset="0"/>
              </a:endParaRPr>
            </a:p>
          </p:txBody>
        </p:sp>
      </p:gr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3" name="Text Box 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9" name="Прямоугольник: скругленные углы 8"/>
          <p:cNvSpPr/>
          <p:nvPr/>
        </p:nvSpPr>
        <p:spPr>
          <a:xfrm>
            <a:off x="3476112" y="1531744"/>
            <a:ext cx="5087815" cy="1148862"/>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Wrong cardinality estimation</a:t>
            </a:r>
            <a:endParaRPr lang="ru-RU" sz="2400" dirty="0">
              <a:latin typeface="Roboto Light" panose="02000000000000000000" pitchFamily="2" charset="0"/>
              <a:ea typeface="Roboto Light" panose="02000000000000000000" pitchFamily="2" charset="0"/>
            </a:endParaRPr>
          </a:p>
        </p:txBody>
      </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4" name="Text Box 3"/>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7" name="Title 4"/>
          <p:cNvSpPr>
            <a:spLocks noGrp="1"/>
          </p:cNvSpPr>
          <p:nvPr/>
        </p:nvSpPr>
        <p:spPr>
          <a:xfrm>
            <a:off x="475488" y="347472"/>
            <a:ext cx="10074595" cy="390078"/>
          </a:xfrm>
          <a:prstGeom prst="rect">
            <a:avLst/>
          </a:prstGeom>
          <a:noFill/>
          <a:extLst>
            <a:ext uri="{909E8E84-426E-40DD-AFC4-6F175D3DCCD1}">
              <a14:hiddenFill xmlns:a14="http://schemas.microsoft.com/office/drawing/2010/main">
                <a:solidFill>
                  <a:schemeClr val="accent1"/>
                </a:solidFill>
              </a14:hiddenFill>
            </a:ext>
          </a:extLst>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sz="3200" b="0" dirty="0">
                <a:solidFill>
                  <a:srgbClr val="16229A"/>
                </a:solidFill>
                <a:latin typeface="Roboto Medium" panose="02000000000000000000" pitchFamily="2" charset="0"/>
                <a:ea typeface="Roboto Medium" panose="02000000000000000000" pitchFamily="2" charset="0"/>
              </a:rPr>
              <a:t>What </a:t>
            </a:r>
            <a:r>
              <a:rPr lang="en-US" altLang="en-US" sz="3200" b="0" dirty="0">
                <a:solidFill>
                  <a:srgbClr val="16229A"/>
                </a:solidFill>
                <a:latin typeface="Roboto Medium" panose="02000000000000000000" pitchFamily="2" charset="0"/>
                <a:ea typeface="Roboto Medium" panose="02000000000000000000" pitchFamily="2" charset="0"/>
              </a:rPr>
              <a:t>D</a:t>
            </a:r>
            <a:r>
              <a:rPr lang="en-US" sz="3200" b="0" dirty="0">
                <a:solidFill>
                  <a:srgbClr val="16229A"/>
                </a:solidFill>
                <a:latin typeface="Roboto Medium" panose="02000000000000000000" pitchFamily="2" charset="0"/>
                <a:ea typeface="Roboto Medium" panose="02000000000000000000" pitchFamily="2" charset="0"/>
              </a:rPr>
              <a:t>oes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his </a:t>
            </a:r>
            <a:r>
              <a:rPr lang="en-US" altLang="en-US" sz="3200" b="0" dirty="0">
                <a:solidFill>
                  <a:srgbClr val="16229A"/>
                </a:solidFill>
                <a:latin typeface="Roboto Medium" panose="02000000000000000000" pitchFamily="2" charset="0"/>
                <a:ea typeface="Roboto Medium" panose="02000000000000000000" pitchFamily="2" charset="0"/>
              </a:rPr>
              <a:t>L</a:t>
            </a:r>
            <a:r>
              <a:rPr lang="en-US" sz="3200" b="0" dirty="0">
                <a:solidFill>
                  <a:srgbClr val="16229A"/>
                </a:solidFill>
                <a:latin typeface="Roboto Medium" panose="02000000000000000000" pitchFamily="2" charset="0"/>
                <a:ea typeface="Roboto Medium" panose="02000000000000000000" pitchFamily="2" charset="0"/>
              </a:rPr>
              <a:t>ead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o</a:t>
            </a:r>
            <a:endParaRPr 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grpSp>
        <p:nvGrpSpPr>
          <p:cNvPr id="6" name="Group 5"/>
          <p:cNvGrpSpPr/>
          <p:nvPr/>
        </p:nvGrpSpPr>
        <p:grpSpPr>
          <a:xfrm>
            <a:off x="3475990" y="1531620"/>
            <a:ext cx="5087620" cy="2701925"/>
            <a:chOff x="5474" y="2412"/>
            <a:chExt cx="8012" cy="4255"/>
          </a:xfrm>
        </p:grpSpPr>
        <p:sp>
          <p:nvSpPr>
            <p:cNvPr id="5" name="Right Arrow 14"/>
            <p:cNvSpPr/>
            <p:nvPr/>
          </p:nvSpPr>
          <p:spPr>
            <a:xfrm rot="5400000">
              <a:off x="9012" y="3481"/>
              <a:ext cx="638" cy="2118"/>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Прямоугольник: скругленные углы 8"/>
            <p:cNvSpPr/>
            <p:nvPr/>
          </p:nvSpPr>
          <p:spPr>
            <a:xfrm>
              <a:off x="5474" y="2412"/>
              <a:ext cx="8012" cy="1809"/>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Wrong cardinality estimation</a:t>
              </a:r>
              <a:endParaRPr lang="ru-RU" sz="2400" dirty="0">
                <a:latin typeface="Roboto Light" panose="02000000000000000000" pitchFamily="2" charset="0"/>
                <a:ea typeface="Roboto Light" panose="02000000000000000000" pitchFamily="2" charset="0"/>
              </a:endParaRPr>
            </a:p>
          </p:txBody>
        </p:sp>
        <p:sp>
          <p:nvSpPr>
            <p:cNvPr id="11" name="Прямоугольник: скругленные углы 10"/>
            <p:cNvSpPr/>
            <p:nvPr/>
          </p:nvSpPr>
          <p:spPr>
            <a:xfrm>
              <a:off x="5474" y="4859"/>
              <a:ext cx="8012" cy="1809"/>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Wrong cost estimation</a:t>
              </a:r>
              <a:endParaRPr lang="ru-RU" sz="2400" dirty="0">
                <a:latin typeface="Roboto Light" panose="02000000000000000000" pitchFamily="2" charset="0"/>
                <a:ea typeface="Roboto Light" panose="02000000000000000000" pitchFamily="2" charset="0"/>
              </a:endParaRPr>
            </a:p>
          </p:txBody>
        </p:sp>
      </p:gr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4" name="Text Box 3"/>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8" name="Title 4"/>
          <p:cNvSpPr>
            <a:spLocks noGrp="1"/>
          </p:cNvSpPr>
          <p:nvPr/>
        </p:nvSpPr>
        <p:spPr>
          <a:xfrm>
            <a:off x="475488" y="347472"/>
            <a:ext cx="10074595" cy="390078"/>
          </a:xfrm>
          <a:prstGeom prst="rect">
            <a:avLst/>
          </a:prstGeom>
          <a:noFill/>
          <a:extLst>
            <a:ext uri="{909E8E84-426E-40DD-AFC4-6F175D3DCCD1}">
              <a14:hiddenFill xmlns:a14="http://schemas.microsoft.com/office/drawing/2010/main">
                <a:solidFill>
                  <a:schemeClr val="accent1"/>
                </a:solidFill>
              </a14:hiddenFill>
            </a:ext>
          </a:extLst>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sz="3200" b="0" dirty="0">
                <a:solidFill>
                  <a:srgbClr val="16229A"/>
                </a:solidFill>
                <a:latin typeface="Roboto Medium" panose="02000000000000000000" pitchFamily="2" charset="0"/>
                <a:ea typeface="Roboto Medium" panose="02000000000000000000" pitchFamily="2" charset="0"/>
              </a:rPr>
              <a:t>What </a:t>
            </a:r>
            <a:r>
              <a:rPr lang="en-US" altLang="en-US" sz="3200" b="0" dirty="0">
                <a:solidFill>
                  <a:srgbClr val="16229A"/>
                </a:solidFill>
                <a:latin typeface="Roboto Medium" panose="02000000000000000000" pitchFamily="2" charset="0"/>
                <a:ea typeface="Roboto Medium" panose="02000000000000000000" pitchFamily="2" charset="0"/>
              </a:rPr>
              <a:t>D</a:t>
            </a:r>
            <a:r>
              <a:rPr lang="en-US" sz="3200" b="0" dirty="0">
                <a:solidFill>
                  <a:srgbClr val="16229A"/>
                </a:solidFill>
                <a:latin typeface="Roboto Medium" panose="02000000000000000000" pitchFamily="2" charset="0"/>
                <a:ea typeface="Roboto Medium" panose="02000000000000000000" pitchFamily="2" charset="0"/>
              </a:rPr>
              <a:t>oes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his </a:t>
            </a:r>
            <a:r>
              <a:rPr lang="en-US" altLang="en-US" sz="3200" b="0" dirty="0">
                <a:solidFill>
                  <a:srgbClr val="16229A"/>
                </a:solidFill>
                <a:latin typeface="Roboto Medium" panose="02000000000000000000" pitchFamily="2" charset="0"/>
                <a:ea typeface="Roboto Medium" panose="02000000000000000000" pitchFamily="2" charset="0"/>
              </a:rPr>
              <a:t>L</a:t>
            </a:r>
            <a:r>
              <a:rPr lang="en-US" sz="3200" b="0" dirty="0">
                <a:solidFill>
                  <a:srgbClr val="16229A"/>
                </a:solidFill>
                <a:latin typeface="Roboto Medium" panose="02000000000000000000" pitchFamily="2" charset="0"/>
                <a:ea typeface="Roboto Medium" panose="02000000000000000000" pitchFamily="2" charset="0"/>
              </a:rPr>
              <a:t>ead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o</a:t>
            </a:r>
            <a:endParaRPr 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grpSp>
        <p:nvGrpSpPr>
          <p:cNvPr id="7" name="Group 6"/>
          <p:cNvGrpSpPr/>
          <p:nvPr/>
        </p:nvGrpSpPr>
        <p:grpSpPr>
          <a:xfrm>
            <a:off x="3475990" y="1531620"/>
            <a:ext cx="5087620" cy="4256405"/>
            <a:chOff x="5474" y="2412"/>
            <a:chExt cx="8012" cy="6703"/>
          </a:xfrm>
        </p:grpSpPr>
        <p:sp>
          <p:nvSpPr>
            <p:cNvPr id="5" name="Right Arrow 14"/>
            <p:cNvSpPr/>
            <p:nvPr/>
          </p:nvSpPr>
          <p:spPr>
            <a:xfrm rot="5400000">
              <a:off x="9012" y="3481"/>
              <a:ext cx="638" cy="2118"/>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Прямоугольник: скругленные углы 8"/>
            <p:cNvSpPr/>
            <p:nvPr/>
          </p:nvSpPr>
          <p:spPr>
            <a:xfrm>
              <a:off x="5474" y="2412"/>
              <a:ext cx="8012" cy="1809"/>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Wrong cardinality estimation</a:t>
              </a:r>
              <a:endParaRPr lang="ru-RU" sz="2400" dirty="0">
                <a:latin typeface="Roboto Light" panose="02000000000000000000" pitchFamily="2" charset="0"/>
                <a:ea typeface="Roboto Light" panose="02000000000000000000" pitchFamily="2" charset="0"/>
              </a:endParaRPr>
            </a:p>
          </p:txBody>
        </p:sp>
        <p:sp>
          <p:nvSpPr>
            <p:cNvPr id="11" name="Прямоугольник: скругленные углы 10"/>
            <p:cNvSpPr/>
            <p:nvPr/>
          </p:nvSpPr>
          <p:spPr>
            <a:xfrm>
              <a:off x="5474" y="4859"/>
              <a:ext cx="8012" cy="1809"/>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Wrong cost estimation</a:t>
              </a:r>
              <a:endParaRPr lang="ru-RU" sz="2400" dirty="0">
                <a:latin typeface="Roboto Light" panose="02000000000000000000" pitchFamily="2" charset="0"/>
                <a:ea typeface="Roboto Light" panose="02000000000000000000" pitchFamily="2" charset="0"/>
              </a:endParaRPr>
            </a:p>
          </p:txBody>
        </p:sp>
        <p:sp>
          <p:nvSpPr>
            <p:cNvPr id="13" name="Right Arrow 14"/>
            <p:cNvSpPr/>
            <p:nvPr/>
          </p:nvSpPr>
          <p:spPr>
            <a:xfrm rot="5400000">
              <a:off x="9012" y="5929"/>
              <a:ext cx="638" cy="2118"/>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Прямоугольник: скругленные углы 13"/>
            <p:cNvSpPr/>
            <p:nvPr/>
          </p:nvSpPr>
          <p:spPr>
            <a:xfrm>
              <a:off x="5474" y="7307"/>
              <a:ext cx="8012" cy="1809"/>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Choose nonoptimal plans</a:t>
              </a:r>
              <a:endParaRPr lang="ru-RU" sz="2400" dirty="0">
                <a:latin typeface="Roboto Light" panose="02000000000000000000" pitchFamily="2" charset="0"/>
                <a:ea typeface="Roboto Light" panose="02000000000000000000" pitchFamily="2" charset="0"/>
              </a:endParaRPr>
            </a:p>
          </p:txBody>
        </p:sp>
      </p:gr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4" name="Text Box 3"/>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itle 4"/>
          <p:cNvSpPr>
            <a:spLocks noGrp="1"/>
          </p:cNvSpPr>
          <p:nvPr/>
        </p:nvSpPr>
        <p:spPr>
          <a:xfrm>
            <a:off x="475488" y="347472"/>
            <a:ext cx="10074595" cy="390078"/>
          </a:xfrm>
          <a:prstGeom prst="rect">
            <a:avLst/>
          </a:prstGeom>
          <a:noFill/>
          <a:extLst>
            <a:ext uri="{909E8E84-426E-40DD-AFC4-6F175D3DCCD1}">
              <a14:hiddenFill xmlns:a14="http://schemas.microsoft.com/office/drawing/2010/main">
                <a:solidFill>
                  <a:schemeClr val="accent1"/>
                </a:solidFill>
              </a14:hiddenFill>
            </a:ext>
          </a:extLst>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sz="3200" b="0" dirty="0">
                <a:solidFill>
                  <a:srgbClr val="16229A"/>
                </a:solidFill>
                <a:latin typeface="Roboto Medium" panose="02000000000000000000" pitchFamily="2" charset="0"/>
                <a:ea typeface="Roboto Medium" panose="02000000000000000000" pitchFamily="2" charset="0"/>
              </a:rPr>
              <a:t>What </a:t>
            </a:r>
            <a:r>
              <a:rPr lang="en-US" altLang="en-US" sz="3200" b="0" dirty="0">
                <a:solidFill>
                  <a:srgbClr val="16229A"/>
                </a:solidFill>
                <a:latin typeface="Roboto Medium" panose="02000000000000000000" pitchFamily="2" charset="0"/>
                <a:ea typeface="Roboto Medium" panose="02000000000000000000" pitchFamily="2" charset="0"/>
              </a:rPr>
              <a:t>D</a:t>
            </a:r>
            <a:r>
              <a:rPr lang="en-US" sz="3200" b="0" dirty="0">
                <a:solidFill>
                  <a:srgbClr val="16229A"/>
                </a:solidFill>
                <a:latin typeface="Roboto Medium" panose="02000000000000000000" pitchFamily="2" charset="0"/>
                <a:ea typeface="Roboto Medium" panose="02000000000000000000" pitchFamily="2" charset="0"/>
              </a:rPr>
              <a:t>oes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his </a:t>
            </a:r>
            <a:r>
              <a:rPr lang="en-US" altLang="en-US" sz="3200" b="0" dirty="0">
                <a:solidFill>
                  <a:srgbClr val="16229A"/>
                </a:solidFill>
                <a:latin typeface="Roboto Medium" panose="02000000000000000000" pitchFamily="2" charset="0"/>
                <a:ea typeface="Roboto Medium" panose="02000000000000000000" pitchFamily="2" charset="0"/>
              </a:rPr>
              <a:t>L</a:t>
            </a:r>
            <a:r>
              <a:rPr lang="en-US" sz="3200" b="0" dirty="0">
                <a:solidFill>
                  <a:srgbClr val="16229A"/>
                </a:solidFill>
                <a:latin typeface="Roboto Medium" panose="02000000000000000000" pitchFamily="2" charset="0"/>
                <a:ea typeface="Roboto Medium" panose="02000000000000000000" pitchFamily="2" charset="0"/>
              </a:rPr>
              <a:t>ead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o</a:t>
            </a:r>
            <a:endParaRPr 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grpSp>
        <p:nvGrpSpPr>
          <p:cNvPr id="8" name="Group 7"/>
          <p:cNvGrpSpPr/>
          <p:nvPr/>
        </p:nvGrpSpPr>
        <p:grpSpPr>
          <a:xfrm>
            <a:off x="3475990" y="1531620"/>
            <a:ext cx="8430260" cy="4256405"/>
            <a:chOff x="5474" y="2412"/>
            <a:chExt cx="13276" cy="6703"/>
          </a:xfrm>
        </p:grpSpPr>
        <p:sp>
          <p:nvSpPr>
            <p:cNvPr id="3" name="Oval Callout 2"/>
            <p:cNvSpPr/>
            <p:nvPr/>
          </p:nvSpPr>
          <p:spPr>
            <a:xfrm>
              <a:off x="13966" y="2996"/>
              <a:ext cx="4785" cy="4013"/>
            </a:xfrm>
            <a:prstGeom prst="wedgeEllipseCallout">
              <a:avLst>
                <a:gd name="adj1" fmla="val -54451"/>
                <a:gd name="adj2" fmla="val -59607"/>
              </a:avLst>
            </a:prstGeom>
            <a:gradFill>
              <a:gsLst>
                <a:gs pos="0">
                  <a:schemeClr val="bg1"/>
                </a:gs>
                <a:gs pos="29000">
                  <a:srgbClr val="FF0000"/>
                </a:gs>
                <a:gs pos="75000">
                  <a:srgbClr val="C00000"/>
                </a:gs>
              </a:gsLst>
              <a:path path="circle">
                <a:fillToRect l="100000" t="100000"/>
              </a:path>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dirty="0">
                  <a:latin typeface="Roboto Light" panose="02000000000000000000" pitchFamily="2" charset="0"/>
                  <a:ea typeface="Roboto Light" panose="02000000000000000000" pitchFamily="2" charset="0"/>
                </a:rPr>
                <a:t>W</a:t>
              </a:r>
              <a:r>
                <a:rPr lang="en-US" dirty="0">
                  <a:latin typeface="Roboto Light" panose="02000000000000000000" pitchFamily="2" charset="0"/>
                  <a:ea typeface="Roboto Light" panose="02000000000000000000" pitchFamily="2" charset="0"/>
                </a:rPr>
                <a:t>e are only engaged in improving the assessment of cardinality </a:t>
              </a:r>
              <a:r>
                <a:rPr lang="en-US" altLang="en-US" dirty="0">
                  <a:latin typeface="Roboto Light" panose="02000000000000000000" pitchFamily="2" charset="0"/>
                  <a:ea typeface="Roboto Light" panose="02000000000000000000" pitchFamily="2" charset="0"/>
                </a:rPr>
                <a:t>and don't consider assessment of cost</a:t>
              </a:r>
              <a:endParaRPr lang="en-US" altLang="en-US" dirty="0">
                <a:latin typeface="Roboto Light" panose="02000000000000000000" pitchFamily="2" charset="0"/>
                <a:ea typeface="Roboto Light" panose="02000000000000000000" pitchFamily="2" charset="0"/>
              </a:endParaRPr>
            </a:p>
          </p:txBody>
        </p:sp>
        <p:sp>
          <p:nvSpPr>
            <p:cNvPr id="5" name="Right Arrow 14"/>
            <p:cNvSpPr/>
            <p:nvPr/>
          </p:nvSpPr>
          <p:spPr>
            <a:xfrm rot="5400000">
              <a:off x="9012" y="3481"/>
              <a:ext cx="638" cy="2118"/>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Прямоугольник: скругленные углы 5"/>
            <p:cNvSpPr/>
            <p:nvPr/>
          </p:nvSpPr>
          <p:spPr>
            <a:xfrm>
              <a:off x="5474" y="2412"/>
              <a:ext cx="8012" cy="1809"/>
            </a:xfrm>
            <a:prstGeom prst="roundRect">
              <a:avLst/>
            </a:prstGeom>
            <a:gradFill flip="none" rotWithShape="1">
              <a:gsLst>
                <a:gs pos="0">
                  <a:schemeClr val="bg1"/>
                </a:gs>
                <a:gs pos="29000">
                  <a:srgbClr val="FF0000"/>
                </a:gs>
                <a:gs pos="75000">
                  <a:srgbClr val="C00000"/>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Wrong cardinality estimation</a:t>
              </a:r>
              <a:endParaRPr lang="ru-RU" sz="2400" dirty="0">
                <a:latin typeface="Roboto Light" panose="02000000000000000000" pitchFamily="2" charset="0"/>
                <a:ea typeface="Roboto Light" panose="02000000000000000000" pitchFamily="2" charset="0"/>
              </a:endParaRPr>
            </a:p>
          </p:txBody>
        </p:sp>
        <p:sp>
          <p:nvSpPr>
            <p:cNvPr id="12" name="Прямоугольник: скругленные углы 11"/>
            <p:cNvSpPr/>
            <p:nvPr/>
          </p:nvSpPr>
          <p:spPr>
            <a:xfrm>
              <a:off x="5474" y="4859"/>
              <a:ext cx="8012" cy="1809"/>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Wrong cost estimation</a:t>
              </a:r>
              <a:endParaRPr lang="ru-RU" sz="2400" dirty="0">
                <a:latin typeface="Roboto Light" panose="02000000000000000000" pitchFamily="2" charset="0"/>
                <a:ea typeface="Roboto Light" panose="02000000000000000000" pitchFamily="2" charset="0"/>
              </a:endParaRPr>
            </a:p>
          </p:txBody>
        </p:sp>
        <p:sp>
          <p:nvSpPr>
            <p:cNvPr id="13" name="Right Arrow 14"/>
            <p:cNvSpPr/>
            <p:nvPr/>
          </p:nvSpPr>
          <p:spPr>
            <a:xfrm rot="5400000">
              <a:off x="9012" y="5929"/>
              <a:ext cx="638" cy="2118"/>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Прямоугольник: скругленные углы 13"/>
            <p:cNvSpPr/>
            <p:nvPr/>
          </p:nvSpPr>
          <p:spPr>
            <a:xfrm>
              <a:off x="5474" y="7307"/>
              <a:ext cx="8012" cy="1809"/>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Choose nonoptimal plans</a:t>
              </a:r>
              <a:endParaRPr lang="ru-RU" sz="2400" dirty="0">
                <a:latin typeface="Roboto Light" panose="02000000000000000000" pitchFamily="2" charset="0"/>
                <a:ea typeface="Roboto Light" panose="02000000000000000000" pitchFamily="2" charset="0"/>
              </a:endParaRPr>
            </a:p>
          </p:txBody>
        </p:sp>
      </p:gr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7" name="Text Box 6"/>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9" name="Title 4"/>
          <p:cNvSpPr>
            <a:spLocks noGrp="1"/>
          </p:cNvSpPr>
          <p:nvPr/>
        </p:nvSpPr>
        <p:spPr>
          <a:xfrm>
            <a:off x="475488" y="347472"/>
            <a:ext cx="10074595" cy="390078"/>
          </a:xfrm>
          <a:prstGeom prst="rect">
            <a:avLst/>
          </a:prstGeom>
          <a:noFill/>
          <a:extLst>
            <a:ext uri="{909E8E84-426E-40DD-AFC4-6F175D3DCCD1}">
              <a14:hiddenFill xmlns:a14="http://schemas.microsoft.com/office/drawing/2010/main">
                <a:solidFill>
                  <a:schemeClr val="accent1"/>
                </a:solidFill>
              </a14:hiddenFill>
            </a:ext>
          </a:extLst>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sz="3200" b="0" dirty="0">
                <a:solidFill>
                  <a:srgbClr val="16229A"/>
                </a:solidFill>
                <a:latin typeface="Roboto Medium" panose="02000000000000000000" pitchFamily="2" charset="0"/>
                <a:ea typeface="Roboto Medium" panose="02000000000000000000" pitchFamily="2" charset="0"/>
              </a:rPr>
              <a:t>What </a:t>
            </a:r>
            <a:r>
              <a:rPr lang="en-US" altLang="en-US" sz="3200" b="0" dirty="0">
                <a:solidFill>
                  <a:srgbClr val="16229A"/>
                </a:solidFill>
                <a:latin typeface="Roboto Medium" panose="02000000000000000000" pitchFamily="2" charset="0"/>
                <a:ea typeface="Roboto Medium" panose="02000000000000000000" pitchFamily="2" charset="0"/>
              </a:rPr>
              <a:t>D</a:t>
            </a:r>
            <a:r>
              <a:rPr lang="en-US" sz="3200" b="0" dirty="0">
                <a:solidFill>
                  <a:srgbClr val="16229A"/>
                </a:solidFill>
                <a:latin typeface="Roboto Medium" panose="02000000000000000000" pitchFamily="2" charset="0"/>
                <a:ea typeface="Roboto Medium" panose="02000000000000000000" pitchFamily="2" charset="0"/>
              </a:rPr>
              <a:t>oes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his </a:t>
            </a:r>
            <a:r>
              <a:rPr lang="en-US" altLang="en-US" sz="3200" b="0" dirty="0">
                <a:solidFill>
                  <a:srgbClr val="16229A"/>
                </a:solidFill>
                <a:latin typeface="Roboto Medium" panose="02000000000000000000" pitchFamily="2" charset="0"/>
                <a:ea typeface="Roboto Medium" panose="02000000000000000000" pitchFamily="2" charset="0"/>
              </a:rPr>
              <a:t>L</a:t>
            </a:r>
            <a:r>
              <a:rPr lang="en-US" sz="3200" b="0" dirty="0">
                <a:solidFill>
                  <a:srgbClr val="16229A"/>
                </a:solidFill>
                <a:latin typeface="Roboto Medium" panose="02000000000000000000" pitchFamily="2" charset="0"/>
                <a:ea typeface="Roboto Medium" panose="02000000000000000000" pitchFamily="2" charset="0"/>
              </a:rPr>
              <a:t>ead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o</a:t>
            </a:r>
            <a:endParaRPr 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C00000"/>
                </a:solidFill>
              </a14:hiddenFill>
            </a:ext>
          </a:extLst>
        </p:spPr>
        <p:txBody>
          <a:bodyPr>
            <a:scene3d>
              <a:camera prst="orthographicFront"/>
              <a:lightRig rig="threePt" dir="t"/>
            </a:scene3d>
          </a:bodyPr>
          <a:lstStyle/>
          <a:p>
            <a:r>
              <a:rPr lang="en-US" altLang="en-US" sz="3200" b="0" dirty="0">
                <a:solidFill>
                  <a:srgbClr val="16229A"/>
                </a:solidFill>
                <a:latin typeface="Roboto Medium" panose="02000000000000000000" pitchFamily="2" charset="0"/>
                <a:ea typeface="Roboto Medium" panose="02000000000000000000" pitchFamily="2" charset="0"/>
              </a:rPr>
              <a:t>Solutions From PostgreSQL</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
        <p:nvSpPr>
          <p:cNvPr id="42" name="Oval Callout 41"/>
          <p:cNvSpPr/>
          <p:nvPr/>
        </p:nvSpPr>
        <p:spPr>
          <a:xfrm>
            <a:off x="4512377" y="5146041"/>
            <a:ext cx="3690973" cy="862567"/>
          </a:xfrm>
          <a:prstGeom prst="wedgeEllipseCallout">
            <a:avLst>
              <a:gd name="adj1" fmla="val -15349"/>
              <a:gd name="adj2" fmla="val -9148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endParaRPr>
          </a:p>
        </p:txBody>
      </p:sp>
      <p:sp>
        <p:nvSpPr>
          <p:cNvPr id="4" name="Slide Number Placeholder 3"/>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6" name="Text Box 5"/>
          <p:cNvSpPr txBox="1"/>
          <p:nvPr/>
        </p:nvSpPr>
        <p:spPr>
          <a:xfrm>
            <a:off x="8220075" y="1889760"/>
            <a:ext cx="3963670" cy="1200329"/>
          </a:xfrm>
          <a:prstGeom prst="rect">
            <a:avLst/>
          </a:prstGeom>
          <a:noFill/>
        </p:spPr>
        <p:txBody>
          <a:bodyPr wrap="square" rtlCol="0" anchor="t">
            <a:spAutoFit/>
          </a:bodyPr>
          <a:lstStyle/>
          <a:p>
            <a:r>
              <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Pros:</a:t>
            </a:r>
            <a:endPar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r>
              <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Solve the problem</a:t>
            </a:r>
            <a:endPar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r>
              <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Have theoretical </a:t>
            </a:r>
            <a:r>
              <a:rPr lang="en-US" altLang="en-US" dirty="0">
                <a:solidFill>
                  <a:schemeClr val="accent1"/>
                </a:solidFill>
                <a:latin typeface="Roboto Light" panose="02000000000000000000" pitchFamily="2" charset="0"/>
                <a:ea typeface="Roboto Light" panose="02000000000000000000" pitchFamily="2" charset="0"/>
                <a:sym typeface="+mn-ea"/>
              </a:rPr>
              <a:t>guarantees</a:t>
            </a:r>
            <a:endParaRPr lang="en-US" altLang="en-US" dirty="0">
              <a:solidFill>
                <a:schemeClr val="tx1"/>
              </a:solidFill>
              <a:latin typeface="Roboto Light" panose="02000000000000000000" pitchFamily="2" charset="0"/>
              <a:ea typeface="Roboto Light" panose="02000000000000000000" pitchFamily="2" charset="0"/>
            </a:endParaRPr>
          </a:p>
          <a:p>
            <a:endParaRPr lang="en-US" altLang="en-US" b="1" dirty="0">
              <a:solidFill>
                <a:schemeClr val="tx1"/>
              </a:solidFill>
              <a:effectLst>
                <a:outerShdw blurRad="38100" dist="19050" dir="2700000" algn="tl" rotWithShape="0">
                  <a:schemeClr val="dk1">
                    <a:alpha val="40000"/>
                  </a:schemeClr>
                </a:outerShdw>
              </a:effectLst>
              <a:sym typeface="+mn-ea"/>
            </a:endParaRPr>
          </a:p>
        </p:txBody>
      </p:sp>
      <p:grpSp>
        <p:nvGrpSpPr>
          <p:cNvPr id="10" name="Group 9"/>
          <p:cNvGrpSpPr/>
          <p:nvPr/>
        </p:nvGrpSpPr>
        <p:grpSpPr>
          <a:xfrm>
            <a:off x="221615" y="1339215"/>
            <a:ext cx="8117840" cy="4619625"/>
            <a:chOff x="349" y="2109"/>
            <a:chExt cx="12784" cy="7275"/>
          </a:xfrm>
        </p:grpSpPr>
        <p:grpSp>
          <p:nvGrpSpPr>
            <p:cNvPr id="23" name="Group 22"/>
            <p:cNvGrpSpPr/>
            <p:nvPr/>
          </p:nvGrpSpPr>
          <p:grpSpPr>
            <a:xfrm>
              <a:off x="3959" y="2209"/>
              <a:ext cx="4232" cy="1359"/>
              <a:chOff x="2412" y="3638"/>
              <a:chExt cx="3021" cy="924"/>
            </a:xfrm>
            <a:solidFill>
              <a:schemeClr val="bg1">
                <a:lumMod val="95000"/>
              </a:schemeClr>
            </a:solidFill>
          </p:grpSpPr>
          <p:sp>
            <p:nvSpPr>
              <p:cNvPr id="13" name="Oval Callout 12"/>
              <p:cNvSpPr/>
              <p:nvPr/>
            </p:nvSpPr>
            <p:spPr>
              <a:xfrm>
                <a:off x="2412" y="3638"/>
                <a:ext cx="3021" cy="924"/>
              </a:xfrm>
              <a:prstGeom prst="wedgeEllipseCallout">
                <a:avLst>
                  <a:gd name="adj1" fmla="val 44632"/>
                  <a:gd name="adj2" fmla="val 63664"/>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Roboto Light" panose="02000000000000000000" pitchFamily="2" charset="0"/>
                  <a:ea typeface="Roboto Light" panose="02000000000000000000" pitchFamily="2" charset="0"/>
                </a:endParaRPr>
              </a:p>
            </p:txBody>
          </p:sp>
          <p:sp>
            <p:nvSpPr>
              <p:cNvPr id="19" name="Text Box 18"/>
              <p:cNvSpPr txBox="1"/>
              <p:nvPr/>
            </p:nvSpPr>
            <p:spPr>
              <a:xfrm>
                <a:off x="2645" y="3754"/>
                <a:ext cx="2554" cy="691"/>
              </a:xfrm>
              <a:prstGeom prst="rect">
                <a:avLst/>
              </a:prstGeom>
              <a:noFill/>
              <a:extLst>
                <a:ext uri="{909E8E84-426E-40DD-AFC4-6F175D3DCCD1}">
                  <a14:hiddenFill xmlns:a14="http://schemas.microsoft.com/office/drawing/2010/main">
                    <a:grpFill/>
                  </a14:hiddenFill>
                </a:ext>
              </a:extLst>
            </p:spPr>
            <p:txBody>
              <a:bodyPr wrap="square" rtlCol="0" anchor="t">
                <a:spAutoFit/>
              </a:bodyPr>
              <a:lstStyle/>
              <a:p>
                <a:pPr marL="0" marR="0" lvl="0" indent="0" algn="ctr" defTabSz="1240155" rtl="0" eaLnBrk="1" fontAlgn="ctr" latinLnBrk="0" hangingPunct="1">
                  <a:lnSpc>
                    <a:spcPct val="100000"/>
                  </a:lnSpc>
                  <a:spcBef>
                    <a:spcPts val="0"/>
                  </a:spcBef>
                  <a:spcAft>
                    <a:spcPts val="0"/>
                  </a:spcAft>
                  <a:buClrTx/>
                  <a:buSzTx/>
                  <a:buFontTx/>
                  <a:buNone/>
                  <a:defRPr/>
                </a:pPr>
                <a:r>
                  <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rPr>
                  <a:t>Functional dependencies</a:t>
                </a:r>
                <a:endPar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endParaRPr>
              </a:p>
            </p:txBody>
          </p:sp>
        </p:grpSp>
        <p:grpSp>
          <p:nvGrpSpPr>
            <p:cNvPr id="30" name="Group 29"/>
            <p:cNvGrpSpPr/>
            <p:nvPr/>
          </p:nvGrpSpPr>
          <p:grpSpPr>
            <a:xfrm>
              <a:off x="349" y="4128"/>
              <a:ext cx="5917" cy="1816"/>
              <a:chOff x="1879" y="3327"/>
              <a:chExt cx="3554" cy="1235"/>
            </a:xfrm>
            <a:noFill/>
          </p:grpSpPr>
          <p:sp>
            <p:nvSpPr>
              <p:cNvPr id="31" name="Oval Callout 30"/>
              <p:cNvSpPr/>
              <p:nvPr/>
            </p:nvSpPr>
            <p:spPr>
              <a:xfrm>
                <a:off x="1879" y="3327"/>
                <a:ext cx="3554" cy="1235"/>
              </a:xfrm>
              <a:prstGeom prst="wedgeEllipseCallout">
                <a:avLst>
                  <a:gd name="adj1" fmla="val 62216"/>
                  <a:gd name="adj2" fmla="val 6351"/>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Roboto Light" panose="02000000000000000000" pitchFamily="2" charset="0"/>
                  <a:ea typeface="Roboto Light" panose="02000000000000000000" pitchFamily="2" charset="0"/>
                </a:endParaRPr>
              </a:p>
            </p:txBody>
          </p:sp>
          <p:sp>
            <p:nvSpPr>
              <p:cNvPr id="32" name="Text Box 31"/>
              <p:cNvSpPr txBox="1"/>
              <p:nvPr/>
            </p:nvSpPr>
            <p:spPr>
              <a:xfrm>
                <a:off x="2038" y="3443"/>
                <a:ext cx="3236" cy="988"/>
              </a:xfrm>
              <a:prstGeom prst="rect">
                <a:avLst/>
              </a:prstGeom>
              <a:grpFill/>
            </p:spPr>
            <p:txBody>
              <a:bodyPr wrap="square" rtlCol="0" anchor="t">
                <a:spAutoFit/>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r>
                  <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rPr>
                  <a:t>The number of unique combinations of values in the columns</a:t>
                </a:r>
                <a:endPar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endParaRPr>
              </a:p>
            </p:txBody>
          </p:sp>
        </p:grpSp>
        <p:grpSp>
          <p:nvGrpSpPr>
            <p:cNvPr id="33" name="Group 32"/>
            <p:cNvGrpSpPr/>
            <p:nvPr/>
          </p:nvGrpSpPr>
          <p:grpSpPr>
            <a:xfrm>
              <a:off x="817" y="6724"/>
              <a:ext cx="6395" cy="1767"/>
              <a:chOff x="1741" y="3452"/>
              <a:chExt cx="3841" cy="1202"/>
            </a:xfrm>
            <a:noFill/>
          </p:grpSpPr>
          <p:sp>
            <p:nvSpPr>
              <p:cNvPr id="34" name="Oval Callout 33"/>
              <p:cNvSpPr/>
              <p:nvPr/>
            </p:nvSpPr>
            <p:spPr>
              <a:xfrm>
                <a:off x="1741" y="3452"/>
                <a:ext cx="3841" cy="1202"/>
              </a:xfrm>
              <a:prstGeom prst="wedgeEllipseCallout">
                <a:avLst>
                  <a:gd name="adj1" fmla="val 48330"/>
                  <a:gd name="adj2" fmla="val -61999"/>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Roboto Light" panose="02000000000000000000" pitchFamily="2" charset="0"/>
                  <a:ea typeface="Roboto Light" panose="02000000000000000000" pitchFamily="2" charset="0"/>
                </a:endParaRPr>
              </a:p>
            </p:txBody>
          </p:sp>
          <p:sp>
            <p:nvSpPr>
              <p:cNvPr id="35" name="Text Box 34"/>
              <p:cNvSpPr txBox="1"/>
              <p:nvPr/>
            </p:nvSpPr>
            <p:spPr>
              <a:xfrm>
                <a:off x="1876" y="3666"/>
                <a:ext cx="3407" cy="691"/>
              </a:xfrm>
              <a:prstGeom prst="rect">
                <a:avLst/>
              </a:prstGeom>
              <a:grpFill/>
            </p:spPr>
            <p:txBody>
              <a:bodyPr wrap="square" rtlCol="0" anchor="t">
                <a:spAutoFit/>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r>
                  <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rPr>
                  <a:t>A list of the most common combinations of values</a:t>
                </a:r>
                <a:endPar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endParaRPr>
              </a:p>
            </p:txBody>
          </p:sp>
        </p:grpSp>
        <p:grpSp>
          <p:nvGrpSpPr>
            <p:cNvPr id="38" name="Group 37"/>
            <p:cNvGrpSpPr/>
            <p:nvPr/>
          </p:nvGrpSpPr>
          <p:grpSpPr>
            <a:xfrm>
              <a:off x="8713" y="2109"/>
              <a:ext cx="4232" cy="1359"/>
              <a:chOff x="2412" y="3638"/>
              <a:chExt cx="3021" cy="924"/>
            </a:xfrm>
            <a:noFill/>
          </p:grpSpPr>
          <p:sp>
            <p:nvSpPr>
              <p:cNvPr id="39" name="Oval Callout 38"/>
              <p:cNvSpPr/>
              <p:nvPr/>
            </p:nvSpPr>
            <p:spPr>
              <a:xfrm>
                <a:off x="2412" y="3638"/>
                <a:ext cx="3021" cy="924"/>
              </a:xfrm>
              <a:prstGeom prst="wedgeEllipseCallout">
                <a:avLst>
                  <a:gd name="adj1" fmla="val -40266"/>
                  <a:gd name="adj2" fmla="val 67003"/>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Roboto Light" panose="02000000000000000000" pitchFamily="2" charset="0"/>
                  <a:ea typeface="Roboto Light" panose="02000000000000000000" pitchFamily="2" charset="0"/>
                </a:endParaRPr>
              </a:p>
            </p:txBody>
          </p:sp>
          <p:sp>
            <p:nvSpPr>
              <p:cNvPr id="40" name="Text Box 39"/>
              <p:cNvSpPr txBox="1"/>
              <p:nvPr/>
            </p:nvSpPr>
            <p:spPr>
              <a:xfrm>
                <a:off x="2646" y="3755"/>
                <a:ext cx="2554" cy="691"/>
              </a:xfrm>
              <a:prstGeom prst="rect">
                <a:avLst/>
              </a:prstGeom>
              <a:grpFill/>
            </p:spPr>
            <p:txBody>
              <a:bodyPr wrap="square" rtlCol="0" anchor="t">
                <a:spAutoFit/>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r>
                  <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rPr>
                  <a:t>Statistics on expressions</a:t>
                </a:r>
                <a:endPar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endParaRPr>
              </a:p>
            </p:txBody>
          </p:sp>
        </p:grpSp>
        <p:pic>
          <p:nvPicPr>
            <p:cNvPr id="3" name="Рисунок 2"/>
            <p:cNvPicPr>
              <a:picLocks noChangeAspect="1"/>
            </p:cNvPicPr>
            <p:nvPr/>
          </p:nvPicPr>
          <p:blipFill>
            <a:blip r:embed="rId1"/>
            <a:stretch>
              <a:fillRect/>
            </a:stretch>
          </p:blipFill>
          <p:spPr>
            <a:xfrm>
              <a:off x="7325" y="3825"/>
              <a:ext cx="2419" cy="2232"/>
            </a:xfrm>
            <a:prstGeom prst="rect">
              <a:avLst/>
            </a:prstGeom>
          </p:spPr>
        </p:pic>
        <p:sp>
          <p:nvSpPr>
            <p:cNvPr id="7" name="Прямоугольник: скругленные углы 6"/>
            <p:cNvSpPr/>
            <p:nvPr/>
          </p:nvSpPr>
          <p:spPr>
            <a:xfrm>
              <a:off x="7387" y="6130"/>
              <a:ext cx="2404" cy="1311"/>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Extended</a:t>
              </a:r>
              <a:endParaRPr lang="en-US" dirty="0">
                <a:latin typeface="Roboto Light" panose="02000000000000000000" pitchFamily="2" charset="0"/>
                <a:ea typeface="Roboto Light" panose="02000000000000000000" pitchFamily="2" charset="0"/>
              </a:endParaRPr>
            </a:p>
            <a:p>
              <a:pPr algn="ctr"/>
              <a:r>
                <a:rPr lang="en-US" dirty="0">
                  <a:latin typeface="Roboto Light" panose="02000000000000000000" pitchFamily="2" charset="0"/>
                  <a:ea typeface="Roboto Light" panose="02000000000000000000" pitchFamily="2" charset="0"/>
                </a:rPr>
                <a:t>statistics</a:t>
              </a:r>
              <a:endParaRPr lang="ru-RU" dirty="0">
                <a:latin typeface="Roboto Light" panose="02000000000000000000" pitchFamily="2" charset="0"/>
                <a:ea typeface="Roboto Light" panose="02000000000000000000" pitchFamily="2" charset="0"/>
              </a:endParaRPr>
            </a:p>
          </p:txBody>
        </p:sp>
        <p:sp>
          <p:nvSpPr>
            <p:cNvPr id="8" name="Text Box 5"/>
            <p:cNvSpPr txBox="1"/>
            <p:nvPr/>
          </p:nvSpPr>
          <p:spPr>
            <a:xfrm>
              <a:off x="6891" y="8366"/>
              <a:ext cx="6242" cy="1018"/>
            </a:xfrm>
            <a:prstGeom prst="rect">
              <a:avLst/>
            </a:prstGeom>
            <a:noFill/>
          </p:spPr>
          <p:txBody>
            <a:bodyPr wrap="square" rtlCol="0" anchor="t">
              <a:spAutoFit/>
            </a:bodyPr>
            <a:lstStyle/>
            <a:p>
              <a:pPr algn="ctr"/>
              <a:r>
                <a:rPr lang="en-US" altLang="en-US" dirty="0">
                  <a:solidFill>
                    <a:schemeClr val="tx1"/>
                  </a:solidFill>
                  <a:latin typeface="Roboto Light" panose="02000000000000000000" pitchFamily="2" charset="0"/>
                  <a:ea typeface="Roboto Light" panose="02000000000000000000" pitchFamily="2" charset="0"/>
                  <a:sym typeface="+mn-ea"/>
                </a:rPr>
                <a:t>The inde</a:t>
              </a:r>
              <a:r>
                <a:rPr lang="en-US" altLang="en-US" dirty="0">
                  <a:latin typeface="Roboto Light" panose="02000000000000000000" pitchFamily="2" charset="0"/>
                  <a:ea typeface="Roboto Light" panose="02000000000000000000" pitchFamily="2" charset="0"/>
                  <a:sym typeface="+mn-ea"/>
                </a:rPr>
                <a:t>x statistics for </a:t>
              </a:r>
              <a:endParaRPr lang="en-US" altLang="en-US" dirty="0">
                <a:latin typeface="Roboto Light" panose="02000000000000000000" pitchFamily="2" charset="0"/>
                <a:ea typeface="Roboto Light" panose="02000000000000000000" pitchFamily="2" charset="0"/>
                <a:sym typeface="+mn-ea"/>
              </a:endParaRPr>
            </a:p>
            <a:p>
              <a:pPr algn="ctr"/>
              <a:r>
                <a:rPr lang="en-US" altLang="en-US" dirty="0">
                  <a:solidFill>
                    <a:schemeClr val="tx1"/>
                  </a:solidFill>
                  <a:latin typeface="Roboto Light" panose="02000000000000000000" pitchFamily="2" charset="0"/>
                  <a:ea typeface="Roboto Light" panose="02000000000000000000" pitchFamily="2" charset="0"/>
                  <a:sym typeface="+mn-ea"/>
                </a:rPr>
                <a:t>the expression </a:t>
              </a:r>
              <a:endParaRPr lang="en-US" altLang="en-US" dirty="0">
                <a:solidFill>
                  <a:schemeClr val="tx1"/>
                </a:solidFill>
                <a:latin typeface="Roboto Light" panose="02000000000000000000" pitchFamily="2" charset="0"/>
                <a:ea typeface="Roboto Light" panose="02000000000000000000" pitchFamily="2" charset="0"/>
                <a:sym typeface="+mn-ea"/>
              </a:endParaRPr>
            </a:p>
          </p:txBody>
        </p:sp>
      </p:gr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9" name="Text Box 8"/>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Callout 41"/>
          <p:cNvSpPr/>
          <p:nvPr/>
        </p:nvSpPr>
        <p:spPr>
          <a:xfrm>
            <a:off x="4512377" y="5146041"/>
            <a:ext cx="3690973" cy="862567"/>
          </a:xfrm>
          <a:prstGeom prst="wedgeEllipseCallout">
            <a:avLst>
              <a:gd name="adj1" fmla="val -15349"/>
              <a:gd name="adj2" fmla="val -9148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endParaRPr>
          </a:p>
        </p:txBody>
      </p:sp>
      <p:sp>
        <p:nvSpPr>
          <p:cNvPr id="7" name="Text Box 6"/>
          <p:cNvSpPr txBox="1"/>
          <p:nvPr/>
        </p:nvSpPr>
        <p:spPr>
          <a:xfrm>
            <a:off x="8220075" y="1889760"/>
            <a:ext cx="3963670" cy="2584450"/>
          </a:xfrm>
          <a:prstGeom prst="rect">
            <a:avLst/>
          </a:prstGeom>
          <a:noFill/>
        </p:spPr>
        <p:txBody>
          <a:bodyPr wrap="square" rtlCol="0" anchor="t">
            <a:spAutoFit/>
          </a:bodyPr>
          <a:lstStyle/>
          <a:p>
            <a:r>
              <a:rPr lang="en-US" altLang="en-US" dirty="0">
                <a:solidFill>
                  <a:schemeClr val="tx1"/>
                </a:solidFill>
                <a:effectLst>
                  <a:outerShdw blurRad="38100" dist="19050" dir="2700000" algn="tl" rotWithShape="0">
                    <a:schemeClr val="dk1">
                      <a:alpha val="40000"/>
                    </a:schemeClr>
                  </a:outerShdw>
                </a:effectLst>
                <a:latin typeface="Roboto Light" panose="02000000000000000000" pitchFamily="2" charset="0"/>
                <a:ea typeface="Roboto Light" panose="02000000000000000000" pitchFamily="2" charset="0"/>
                <a:sym typeface="+mn-ea"/>
              </a:rPr>
              <a:t>Pros:</a:t>
            </a:r>
            <a:endParaRPr lang="en-US" altLang="en-US" dirty="0">
              <a:solidFill>
                <a:schemeClr val="tx1"/>
              </a:solidFill>
              <a:effectLst>
                <a:outerShdw blurRad="38100" dist="19050" dir="2700000" algn="tl" rotWithShape="0">
                  <a:schemeClr val="dk1">
                    <a:alpha val="40000"/>
                  </a:schemeClr>
                </a:outerShdw>
              </a:effectLst>
              <a:latin typeface="Roboto Light" panose="02000000000000000000" pitchFamily="2" charset="0"/>
              <a:ea typeface="Roboto Light" panose="02000000000000000000" pitchFamily="2" charset="0"/>
            </a:endParaRPr>
          </a:p>
          <a:p>
            <a:r>
              <a:rPr lang="en-US" altLang="en-US" dirty="0">
                <a:solidFill>
                  <a:schemeClr val="tx1"/>
                </a:solidFill>
                <a:effectLst>
                  <a:outerShdw blurRad="38100" dist="19050" dir="2700000" algn="tl" rotWithShape="0">
                    <a:schemeClr val="dk1">
                      <a:alpha val="40000"/>
                    </a:schemeClr>
                  </a:outerShdw>
                </a:effectLst>
                <a:latin typeface="Roboto Light" panose="02000000000000000000" pitchFamily="2" charset="0"/>
                <a:ea typeface="Roboto Light" panose="02000000000000000000" pitchFamily="2" charset="0"/>
                <a:sym typeface="+mn-ea"/>
              </a:rPr>
              <a:t>● Solve the problem</a:t>
            </a:r>
            <a:endParaRPr lang="en-US" altLang="en-US" dirty="0">
              <a:solidFill>
                <a:schemeClr val="tx1"/>
              </a:solidFill>
              <a:effectLst>
                <a:outerShdw blurRad="38100" dist="19050" dir="2700000" algn="tl" rotWithShape="0">
                  <a:schemeClr val="dk1">
                    <a:alpha val="40000"/>
                  </a:schemeClr>
                </a:outerShdw>
              </a:effectLst>
              <a:latin typeface="Roboto Light" panose="02000000000000000000" pitchFamily="2" charset="0"/>
              <a:ea typeface="Roboto Light" panose="02000000000000000000" pitchFamily="2" charset="0"/>
            </a:endParaRPr>
          </a:p>
          <a:p>
            <a:r>
              <a:rPr lang="en-US" altLang="en-US" dirty="0">
                <a:solidFill>
                  <a:schemeClr val="tx1"/>
                </a:solidFill>
                <a:effectLst>
                  <a:outerShdw blurRad="38100" dist="19050" dir="2700000" algn="tl" rotWithShape="0">
                    <a:schemeClr val="dk1">
                      <a:alpha val="40000"/>
                    </a:schemeClr>
                  </a:outerShdw>
                </a:effectLst>
                <a:latin typeface="Roboto Light" panose="02000000000000000000" pitchFamily="2" charset="0"/>
                <a:ea typeface="Roboto Light" panose="02000000000000000000" pitchFamily="2" charset="0"/>
                <a:sym typeface="+mn-ea"/>
              </a:rPr>
              <a:t>● Have theoretical guarantees</a:t>
            </a:r>
            <a:endParaRPr lang="en-US" altLang="en-US" dirty="0">
              <a:solidFill>
                <a:schemeClr val="tx1"/>
              </a:solidFill>
              <a:effectLst>
                <a:outerShdw blurRad="38100" dist="19050" dir="2700000" algn="tl" rotWithShape="0">
                  <a:schemeClr val="dk1">
                    <a:alpha val="40000"/>
                  </a:schemeClr>
                </a:outerShdw>
              </a:effectLst>
              <a:latin typeface="Roboto Light" panose="02000000000000000000" pitchFamily="2" charset="0"/>
              <a:ea typeface="Roboto Light" panose="02000000000000000000" pitchFamily="2" charset="0"/>
            </a:endParaRPr>
          </a:p>
          <a:p>
            <a:r>
              <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Contras:</a:t>
            </a:r>
            <a:endPar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r>
              <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Require memory</a:t>
            </a:r>
            <a:endPar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r>
              <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Require time for building or updating</a:t>
            </a:r>
            <a:endPar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r>
              <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Not clear which of all possible column subsets are needed</a:t>
            </a:r>
            <a:endParaRPr lang="en-US" altLang="en-US"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endParaRPr>
          </a:p>
        </p:txBody>
      </p:sp>
      <p:sp>
        <p:nvSpPr>
          <p:cNvPr id="4" name="Slide Number Placeholder 3"/>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grpSp>
        <p:nvGrpSpPr>
          <p:cNvPr id="2" name="Group 22"/>
          <p:cNvGrpSpPr/>
          <p:nvPr/>
        </p:nvGrpSpPr>
        <p:grpSpPr>
          <a:xfrm>
            <a:off x="2514023" y="1402985"/>
            <a:ext cx="2687262" cy="862695"/>
            <a:chOff x="2412" y="3638"/>
            <a:chExt cx="3021" cy="924"/>
          </a:xfrm>
          <a:solidFill>
            <a:schemeClr val="bg1">
              <a:lumMod val="95000"/>
            </a:schemeClr>
          </a:solidFill>
        </p:grpSpPr>
        <p:sp>
          <p:nvSpPr>
            <p:cNvPr id="3" name="Oval Callout 12"/>
            <p:cNvSpPr/>
            <p:nvPr/>
          </p:nvSpPr>
          <p:spPr>
            <a:xfrm>
              <a:off x="2412" y="3638"/>
              <a:ext cx="3021" cy="924"/>
            </a:xfrm>
            <a:prstGeom prst="wedgeEllipseCallout">
              <a:avLst>
                <a:gd name="adj1" fmla="val 44632"/>
                <a:gd name="adj2" fmla="val 63664"/>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Roboto Light" panose="02000000000000000000" pitchFamily="2" charset="0"/>
                <a:ea typeface="Roboto Light" panose="02000000000000000000" pitchFamily="2" charset="0"/>
              </a:endParaRPr>
            </a:p>
          </p:txBody>
        </p:sp>
        <p:sp>
          <p:nvSpPr>
            <p:cNvPr id="5" name="Text Box 18"/>
            <p:cNvSpPr txBox="1"/>
            <p:nvPr/>
          </p:nvSpPr>
          <p:spPr>
            <a:xfrm>
              <a:off x="2645" y="3754"/>
              <a:ext cx="2554" cy="691"/>
            </a:xfrm>
            <a:prstGeom prst="rect">
              <a:avLst/>
            </a:prstGeom>
            <a:noFill/>
            <a:extLst>
              <a:ext uri="{909E8E84-426E-40DD-AFC4-6F175D3DCCD1}">
                <a14:hiddenFill xmlns:a14="http://schemas.microsoft.com/office/drawing/2010/main">
                  <a:grpFill/>
                </a14:hiddenFill>
              </a:ext>
            </a:extLst>
          </p:spPr>
          <p:txBody>
            <a:bodyPr wrap="square" rtlCol="0" anchor="t">
              <a:spAutoFit/>
            </a:bodyPr>
            <a:lstStyle/>
            <a:p>
              <a:pPr marL="0" marR="0" lvl="0" indent="0" algn="ctr" defTabSz="1240155" rtl="0" eaLnBrk="1" fontAlgn="ctr" latinLnBrk="0" hangingPunct="1">
                <a:lnSpc>
                  <a:spcPct val="100000"/>
                </a:lnSpc>
                <a:spcBef>
                  <a:spcPts val="0"/>
                </a:spcBef>
                <a:spcAft>
                  <a:spcPts val="0"/>
                </a:spcAft>
                <a:buClrTx/>
                <a:buSzTx/>
                <a:buFontTx/>
                <a:buNone/>
                <a:defRPr/>
              </a:pPr>
              <a:r>
                <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rPr>
                <a:t>Functional dependencies</a:t>
              </a:r>
              <a:endPar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endParaRPr>
            </a:p>
          </p:txBody>
        </p:sp>
      </p:grpSp>
      <p:grpSp>
        <p:nvGrpSpPr>
          <p:cNvPr id="23" name="Group 29"/>
          <p:cNvGrpSpPr/>
          <p:nvPr/>
        </p:nvGrpSpPr>
        <p:grpSpPr>
          <a:xfrm>
            <a:off x="221329" y="2621152"/>
            <a:ext cx="3757581" cy="1152890"/>
            <a:chOff x="1879" y="3327"/>
            <a:chExt cx="3554" cy="1235"/>
          </a:xfrm>
          <a:noFill/>
        </p:grpSpPr>
        <p:sp>
          <p:nvSpPr>
            <p:cNvPr id="26" name="Oval Callout 30"/>
            <p:cNvSpPr/>
            <p:nvPr/>
          </p:nvSpPr>
          <p:spPr>
            <a:xfrm>
              <a:off x="1879" y="3327"/>
              <a:ext cx="3554" cy="1235"/>
            </a:xfrm>
            <a:prstGeom prst="wedgeEllipseCallout">
              <a:avLst>
                <a:gd name="adj1" fmla="val 62216"/>
                <a:gd name="adj2" fmla="val 6351"/>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Roboto Light" panose="02000000000000000000" pitchFamily="2" charset="0"/>
                <a:ea typeface="Roboto Light" panose="02000000000000000000" pitchFamily="2" charset="0"/>
              </a:endParaRPr>
            </a:p>
          </p:txBody>
        </p:sp>
        <p:sp>
          <p:nvSpPr>
            <p:cNvPr id="29" name="Text Box 31"/>
            <p:cNvSpPr txBox="1"/>
            <p:nvPr/>
          </p:nvSpPr>
          <p:spPr>
            <a:xfrm>
              <a:off x="2038" y="3443"/>
              <a:ext cx="3236" cy="988"/>
            </a:xfrm>
            <a:prstGeom prst="rect">
              <a:avLst/>
            </a:prstGeom>
            <a:grpFill/>
          </p:spPr>
          <p:txBody>
            <a:bodyPr wrap="square" rtlCol="0" anchor="t">
              <a:spAutoFit/>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r>
                <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rPr>
                <a:t>The number of unique combinations of values in the columns</a:t>
              </a:r>
              <a:endPar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endParaRPr>
            </a:p>
          </p:txBody>
        </p:sp>
      </p:grpSp>
      <p:grpSp>
        <p:nvGrpSpPr>
          <p:cNvPr id="30" name="Group 32"/>
          <p:cNvGrpSpPr/>
          <p:nvPr/>
        </p:nvGrpSpPr>
        <p:grpSpPr>
          <a:xfrm>
            <a:off x="518653" y="4269461"/>
            <a:ext cx="4061022" cy="1122084"/>
            <a:chOff x="1741" y="3452"/>
            <a:chExt cx="3841" cy="1202"/>
          </a:xfrm>
          <a:noFill/>
        </p:grpSpPr>
        <p:sp>
          <p:nvSpPr>
            <p:cNvPr id="31" name="Oval Callout 33"/>
            <p:cNvSpPr/>
            <p:nvPr/>
          </p:nvSpPr>
          <p:spPr>
            <a:xfrm>
              <a:off x="1741" y="3452"/>
              <a:ext cx="3841" cy="1202"/>
            </a:xfrm>
            <a:prstGeom prst="wedgeEllipseCallout">
              <a:avLst>
                <a:gd name="adj1" fmla="val 48330"/>
                <a:gd name="adj2" fmla="val -61999"/>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Roboto Light" panose="02000000000000000000" pitchFamily="2" charset="0"/>
                <a:ea typeface="Roboto Light" panose="02000000000000000000" pitchFamily="2" charset="0"/>
              </a:endParaRPr>
            </a:p>
          </p:txBody>
        </p:sp>
        <p:sp>
          <p:nvSpPr>
            <p:cNvPr id="32" name="Text Box 34"/>
            <p:cNvSpPr txBox="1"/>
            <p:nvPr/>
          </p:nvSpPr>
          <p:spPr>
            <a:xfrm>
              <a:off x="1876" y="3666"/>
              <a:ext cx="3407" cy="691"/>
            </a:xfrm>
            <a:prstGeom prst="rect">
              <a:avLst/>
            </a:prstGeom>
            <a:grpFill/>
          </p:spPr>
          <p:txBody>
            <a:bodyPr wrap="square" rtlCol="0" anchor="t">
              <a:spAutoFit/>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r>
                <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rPr>
                <a:t>A list of the most common combinations of values</a:t>
              </a:r>
              <a:endPar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endParaRPr>
            </a:p>
          </p:txBody>
        </p:sp>
      </p:grpSp>
      <p:grpSp>
        <p:nvGrpSpPr>
          <p:cNvPr id="33" name="Group 37"/>
          <p:cNvGrpSpPr/>
          <p:nvPr/>
        </p:nvGrpSpPr>
        <p:grpSpPr>
          <a:xfrm>
            <a:off x="5532813" y="1339485"/>
            <a:ext cx="2687262" cy="862695"/>
            <a:chOff x="2412" y="3638"/>
            <a:chExt cx="3021" cy="924"/>
          </a:xfrm>
          <a:noFill/>
        </p:grpSpPr>
        <p:sp>
          <p:nvSpPr>
            <p:cNvPr id="34" name="Oval Callout 38"/>
            <p:cNvSpPr/>
            <p:nvPr/>
          </p:nvSpPr>
          <p:spPr>
            <a:xfrm>
              <a:off x="2412" y="3638"/>
              <a:ext cx="3021" cy="924"/>
            </a:xfrm>
            <a:prstGeom prst="wedgeEllipseCallout">
              <a:avLst>
                <a:gd name="adj1" fmla="val -40266"/>
                <a:gd name="adj2" fmla="val 67003"/>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Roboto Light" panose="02000000000000000000" pitchFamily="2" charset="0"/>
                <a:ea typeface="Roboto Light" panose="02000000000000000000" pitchFamily="2" charset="0"/>
              </a:endParaRPr>
            </a:p>
          </p:txBody>
        </p:sp>
        <p:sp>
          <p:nvSpPr>
            <p:cNvPr id="35" name="Text Box 39"/>
            <p:cNvSpPr txBox="1"/>
            <p:nvPr/>
          </p:nvSpPr>
          <p:spPr>
            <a:xfrm>
              <a:off x="2646" y="3755"/>
              <a:ext cx="2554" cy="691"/>
            </a:xfrm>
            <a:prstGeom prst="rect">
              <a:avLst/>
            </a:prstGeom>
            <a:grpFill/>
          </p:spPr>
          <p:txBody>
            <a:bodyPr wrap="square" rtlCol="0" anchor="t">
              <a:spAutoFit/>
              <a:scene3d>
                <a:camera prst="orthographicFront"/>
                <a:lightRig rig="threePt" dir="t"/>
              </a:scene3d>
            </a:bodyPr>
            <a:lstStyle/>
            <a:p>
              <a:pPr marL="0" marR="0" lvl="0" indent="0" algn="ctr" defTabSz="1240155" rtl="0" eaLnBrk="1" fontAlgn="ctr" latinLnBrk="0" hangingPunct="1">
                <a:lnSpc>
                  <a:spcPct val="100000"/>
                </a:lnSpc>
                <a:spcBef>
                  <a:spcPts val="0"/>
                </a:spcBef>
                <a:spcAft>
                  <a:spcPts val="0"/>
                </a:spcAft>
                <a:buClrTx/>
                <a:buSzTx/>
                <a:buFontTx/>
                <a:buNone/>
                <a:defRPr/>
              </a:pPr>
              <a:r>
                <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rPr>
                <a:t>Statistics on expressions</a:t>
              </a:r>
              <a:endParaRPr lang="en-US" altLang="en-US" noProof="0" dirty="0">
                <a:solidFill>
                  <a:schemeClr val="tx1"/>
                </a:solidFill>
                <a:uLnTx/>
                <a:uFillTx/>
                <a:latin typeface="Roboto Light" panose="02000000000000000000" pitchFamily="2" charset="0"/>
                <a:ea typeface="Roboto Light" panose="02000000000000000000" pitchFamily="2" charset="0"/>
                <a:cs typeface="Gilroy" pitchFamily="2" charset="0"/>
                <a:sym typeface="+mn-ea"/>
              </a:endParaRPr>
            </a:p>
          </p:txBody>
        </p:sp>
      </p:grpSp>
      <p:pic>
        <p:nvPicPr>
          <p:cNvPr id="36" name="Рисунок 35"/>
          <p:cNvPicPr>
            <a:picLocks noChangeAspect="1"/>
          </p:cNvPicPr>
          <p:nvPr/>
        </p:nvPicPr>
        <p:blipFill>
          <a:blip r:embed="rId1"/>
          <a:stretch>
            <a:fillRect/>
          </a:stretch>
        </p:blipFill>
        <p:spPr>
          <a:xfrm>
            <a:off x="4651457" y="2428632"/>
            <a:ext cx="1535983" cy="1417546"/>
          </a:xfrm>
          <a:prstGeom prst="rect">
            <a:avLst/>
          </a:prstGeom>
        </p:spPr>
      </p:pic>
      <p:sp>
        <p:nvSpPr>
          <p:cNvPr id="37" name="Прямоугольник: скругленные углы 36"/>
          <p:cNvSpPr/>
          <p:nvPr/>
        </p:nvSpPr>
        <p:spPr>
          <a:xfrm>
            <a:off x="4690757" y="3892541"/>
            <a:ext cx="1526540" cy="832367"/>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Extended</a:t>
            </a:r>
            <a:endParaRPr lang="en-US" dirty="0">
              <a:latin typeface="Roboto Light" panose="02000000000000000000" pitchFamily="2" charset="0"/>
              <a:ea typeface="Roboto Light" panose="02000000000000000000" pitchFamily="2" charset="0"/>
            </a:endParaRPr>
          </a:p>
          <a:p>
            <a:pPr algn="ctr"/>
            <a:r>
              <a:rPr lang="en-US" dirty="0">
                <a:latin typeface="Roboto Light" panose="02000000000000000000" pitchFamily="2" charset="0"/>
                <a:ea typeface="Roboto Light" panose="02000000000000000000" pitchFamily="2" charset="0"/>
              </a:rPr>
              <a:t>statistics</a:t>
            </a:r>
            <a:endParaRPr lang="ru-RU" dirty="0">
              <a:latin typeface="Roboto Light" panose="02000000000000000000" pitchFamily="2" charset="0"/>
              <a:ea typeface="Roboto Light" panose="02000000000000000000" pitchFamily="2" charset="0"/>
            </a:endParaRPr>
          </a:p>
        </p:txBody>
      </p:sp>
      <p:sp>
        <p:nvSpPr>
          <p:cNvPr id="38" name="Text Box 5"/>
          <p:cNvSpPr txBox="1"/>
          <p:nvPr/>
        </p:nvSpPr>
        <p:spPr>
          <a:xfrm>
            <a:off x="4376028" y="5312434"/>
            <a:ext cx="3963670" cy="646331"/>
          </a:xfrm>
          <a:prstGeom prst="rect">
            <a:avLst/>
          </a:prstGeom>
          <a:noFill/>
        </p:spPr>
        <p:txBody>
          <a:bodyPr wrap="square" rtlCol="0" anchor="t">
            <a:spAutoFit/>
          </a:bodyPr>
          <a:lstStyle/>
          <a:p>
            <a:pPr algn="ctr"/>
            <a:r>
              <a:rPr lang="en-US" altLang="en-US" dirty="0">
                <a:solidFill>
                  <a:schemeClr val="tx1"/>
                </a:solidFill>
                <a:latin typeface="Roboto Light" panose="02000000000000000000" pitchFamily="2" charset="0"/>
                <a:ea typeface="Roboto Light" panose="02000000000000000000" pitchFamily="2" charset="0"/>
                <a:sym typeface="+mn-ea"/>
              </a:rPr>
              <a:t>The inde</a:t>
            </a:r>
            <a:r>
              <a:rPr lang="en-US" altLang="en-US" dirty="0">
                <a:latin typeface="Roboto Light" panose="02000000000000000000" pitchFamily="2" charset="0"/>
                <a:ea typeface="Roboto Light" panose="02000000000000000000" pitchFamily="2" charset="0"/>
                <a:sym typeface="+mn-ea"/>
              </a:rPr>
              <a:t>x statistics for </a:t>
            </a:r>
            <a:endParaRPr lang="en-US" altLang="en-US" dirty="0">
              <a:latin typeface="Roboto Light" panose="02000000000000000000" pitchFamily="2" charset="0"/>
              <a:ea typeface="Roboto Light" panose="02000000000000000000" pitchFamily="2" charset="0"/>
              <a:sym typeface="+mn-ea"/>
            </a:endParaRPr>
          </a:p>
          <a:p>
            <a:pPr algn="ctr"/>
            <a:r>
              <a:rPr lang="en-US" altLang="en-US" dirty="0">
                <a:solidFill>
                  <a:schemeClr val="tx1"/>
                </a:solidFill>
                <a:latin typeface="Roboto Light" panose="02000000000000000000" pitchFamily="2" charset="0"/>
                <a:ea typeface="Roboto Light" panose="02000000000000000000" pitchFamily="2" charset="0"/>
                <a:sym typeface="+mn-ea"/>
              </a:rPr>
              <a:t>the expression </a:t>
            </a:r>
            <a:endParaRPr lang="en-US" altLang="en-US" dirty="0">
              <a:solidFill>
                <a:schemeClr val="tx1"/>
              </a:solidFill>
              <a:latin typeface="Roboto Light" panose="02000000000000000000" pitchFamily="2" charset="0"/>
              <a:ea typeface="Roboto Light" panose="02000000000000000000" pitchFamily="2" charset="0"/>
              <a:sym typeface="+mn-ea"/>
            </a:endParaRPr>
          </a:p>
        </p:txBody>
      </p:sp>
      <p:sp>
        <p:nvSpPr>
          <p:cNvPr id="6" name="Text Box 5"/>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4" name="Text Box 13"/>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itle 10"/>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C00000"/>
                </a:solidFill>
              </a14:hiddenFill>
            </a:ext>
          </a:extLst>
        </p:spPr>
        <p:txBody>
          <a:bodyPr>
            <a:scene3d>
              <a:camera prst="orthographicFront"/>
              <a:lightRig rig="threePt" dir="t"/>
            </a:scene3d>
          </a:bodyPr>
          <a:lstStyle/>
          <a:p>
            <a:r>
              <a:rPr lang="en-US" altLang="en-US" sz="3200" b="0" dirty="0">
                <a:solidFill>
                  <a:srgbClr val="16229A"/>
                </a:solidFill>
                <a:latin typeface="Roboto Medium" panose="02000000000000000000" pitchFamily="2" charset="0"/>
                <a:ea typeface="Roboto Medium" panose="02000000000000000000" pitchFamily="2" charset="0"/>
              </a:rPr>
              <a:t>Solutions From PostgreSQL</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6"/>
          <p:cNvSpPr txBox="1"/>
          <p:nvPr/>
        </p:nvSpPr>
        <p:spPr>
          <a:xfrm>
            <a:off x="6096000" y="6196965"/>
            <a:ext cx="530352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What is AQO?</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9"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Self Introduction</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
        <p:nvSpPr>
          <p:cNvPr id="12" name="Text Placeholder 11"/>
          <p:cNvSpPr>
            <a:spLocks noGrp="1"/>
          </p:cNvSpPr>
          <p:nvPr>
            <p:ph type="body" sz="quarter" idx="15"/>
          </p:nvPr>
        </p:nvSpPr>
        <p:spPr>
          <a:xfrm>
            <a:off x="441325" y="1111250"/>
            <a:ext cx="10799445" cy="4634865"/>
          </a:xfrm>
        </p:spPr>
        <p:txBody>
          <a:bodyPr>
            <a:noAutofit/>
          </a:bodyPr>
          <a:lstStyle/>
          <a:p>
            <a:pPr marL="457200" indent="-457200">
              <a:buFont typeface="Arial" panose="02080604020202020204" pitchFamily="34" charset="0"/>
              <a:buChar char="•"/>
            </a:pPr>
            <a:r>
              <a:rPr lang="en-US" altLang="en-US" sz="2400" dirty="0">
                <a:solidFill>
                  <a:schemeClr val="tx1"/>
                </a:solidFill>
                <a:latin typeface="Roboto Light" panose="02000000000000000000" pitchFamily="2" charset="0"/>
                <a:ea typeface="Roboto Light" panose="02000000000000000000" pitchFamily="2" charset="0"/>
                <a:sym typeface="+mn-ea"/>
              </a:rPr>
              <a:t>Core developer in Postgres Professional since 2021</a:t>
            </a:r>
            <a:endParaRPr lang="en-US" altLang="en-US" sz="2400" dirty="0">
              <a:solidFill>
                <a:schemeClr val="tx1"/>
              </a:solidFill>
              <a:latin typeface="Roboto Light" panose="02000000000000000000" pitchFamily="2" charset="0"/>
              <a:ea typeface="Roboto Light" panose="02000000000000000000" pitchFamily="2" charset="0"/>
              <a:sym typeface="+mn-ea"/>
            </a:endParaRPr>
          </a:p>
          <a:p>
            <a:pPr marL="457200" indent="-457200">
              <a:buFont typeface="Arial" panose="02080604020202020204" pitchFamily="34" charset="0"/>
              <a:buChar char="•"/>
            </a:pPr>
            <a:r>
              <a:rPr lang="en-US" altLang="en-US" sz="2400" dirty="0">
                <a:solidFill>
                  <a:schemeClr val="tx1"/>
                </a:solidFill>
                <a:latin typeface="Roboto Light" panose="02000000000000000000" pitchFamily="2" charset="0"/>
                <a:ea typeface="Roboto Light" panose="02000000000000000000" pitchFamily="2" charset="0"/>
                <a:sym typeface="+mn-ea"/>
              </a:rPr>
              <a:t>B.S. in Computer Science (Informatics and Computer Science), </a:t>
            </a:r>
            <a:br>
              <a:rPr lang="en-US" altLang="en-US" sz="2400" dirty="0">
                <a:solidFill>
                  <a:schemeClr val="tx1"/>
                </a:solidFill>
                <a:latin typeface="Roboto Light" panose="02000000000000000000" pitchFamily="2" charset="0"/>
                <a:ea typeface="Roboto Light" panose="02000000000000000000" pitchFamily="2" charset="0"/>
                <a:sym typeface="+mn-ea"/>
              </a:rPr>
            </a:br>
            <a:r>
              <a:rPr lang="en-US" altLang="en-US" sz="2400" dirty="0">
                <a:solidFill>
                  <a:schemeClr val="tx1"/>
                </a:solidFill>
                <a:latin typeface="Roboto Light" panose="02000000000000000000" pitchFamily="2" charset="0"/>
                <a:ea typeface="Roboto Light" panose="02000000000000000000" pitchFamily="2" charset="0"/>
                <a:sym typeface="+mn-ea"/>
              </a:rPr>
              <a:t>State Dubna University, 2021</a:t>
            </a:r>
            <a:endParaRPr lang="en-US" altLang="en-US" sz="2400" dirty="0">
              <a:solidFill>
                <a:schemeClr val="tx1"/>
              </a:solidFill>
              <a:latin typeface="Roboto Light" panose="02000000000000000000" pitchFamily="2" charset="0"/>
              <a:ea typeface="Roboto Light" panose="02000000000000000000" pitchFamily="2" charset="0"/>
              <a:sym typeface="+mn-ea"/>
            </a:endParaRPr>
          </a:p>
          <a:p>
            <a:pPr marL="457200" indent="-457200">
              <a:buFont typeface="Arial" panose="02080604020202020204" pitchFamily="34" charset="0"/>
              <a:buChar char="•"/>
            </a:pPr>
            <a:r>
              <a:rPr lang="en-US" altLang="en-US" sz="2400" dirty="0">
                <a:solidFill>
                  <a:schemeClr val="tx1"/>
                </a:solidFill>
                <a:latin typeface="Roboto Light" panose="02000000000000000000" pitchFamily="2" charset="0"/>
                <a:ea typeface="Roboto Light" panose="02000000000000000000" pitchFamily="2" charset="0"/>
                <a:sym typeface="+mn-ea"/>
              </a:rPr>
              <a:t>Certificate of advanced training “Big data analytics”, 2021</a:t>
            </a:r>
            <a:endParaRPr lang="en-US" altLang="en-US" sz="2400" dirty="0">
              <a:solidFill>
                <a:schemeClr val="tx1"/>
              </a:solidFill>
              <a:latin typeface="Roboto Light" panose="02000000000000000000" pitchFamily="2" charset="0"/>
              <a:ea typeface="Roboto Light" panose="02000000000000000000" pitchFamily="2" charset="0"/>
              <a:sym typeface="+mn-ea"/>
            </a:endParaRPr>
          </a:p>
          <a:p>
            <a:pPr marL="457200" indent="-457200">
              <a:buFont typeface="Arial" panose="02080604020202020204" pitchFamily="34" charset="0"/>
              <a:buChar char="•"/>
            </a:pPr>
            <a:r>
              <a:rPr lang="en-US" altLang="en-US" sz="2400" dirty="0">
                <a:solidFill>
                  <a:schemeClr val="tx1"/>
                </a:solidFill>
                <a:latin typeface="Roboto Light" panose="02000000000000000000" pitchFamily="2" charset="0"/>
                <a:ea typeface="Roboto Light" panose="02000000000000000000" pitchFamily="2" charset="0"/>
                <a:sym typeface="+mn-ea"/>
              </a:rPr>
              <a:t>Contributing to the PostgreSQL project since 2023</a:t>
            </a:r>
            <a:endParaRPr lang="en-US" altLang="en-US" sz="2400" dirty="0">
              <a:solidFill>
                <a:schemeClr val="tx1"/>
              </a:solidFill>
              <a:latin typeface="Roboto Light" panose="02000000000000000000" pitchFamily="2" charset="0"/>
              <a:ea typeface="Roboto Light" panose="02000000000000000000" pitchFamily="2" charset="0"/>
              <a:sym typeface="+mn-ea"/>
            </a:endParaRPr>
          </a:p>
          <a:p>
            <a:pPr marL="914400" lvl="1" indent="-457200">
              <a:buFont typeface="Arial" panose="02080604020202020204" pitchFamily="34" charset="0"/>
              <a:buChar char="•"/>
            </a:pPr>
            <a:r>
              <a:rPr lang="en-US" altLang="en-US" dirty="0">
                <a:solidFill>
                  <a:schemeClr val="accent1"/>
                </a:solidFill>
                <a:latin typeface="Roboto Medium" panose="02000000000000000000" pitchFamily="2" charset="0"/>
                <a:ea typeface="Roboto Medium" panose="02000000000000000000" pitchFamily="2" charset="0"/>
                <a:sym typeface="+mn-ea"/>
              </a:rPr>
              <a:t>OR to ANY transformation</a:t>
            </a:r>
            <a:endParaRPr lang="en-US" altLang="en-US" dirty="0">
              <a:solidFill>
                <a:schemeClr val="accent1"/>
              </a:solidFill>
              <a:latin typeface="Roboto Medium" panose="02000000000000000000" pitchFamily="2" charset="0"/>
              <a:ea typeface="Roboto Medium" panose="02000000000000000000" pitchFamily="2" charset="0"/>
              <a:sym typeface="+mn-ea"/>
            </a:endParaRPr>
          </a:p>
          <a:p>
            <a:pPr marL="914400" lvl="1" indent="-457200">
              <a:buFont typeface="Arial" panose="02080604020202020204" pitchFamily="34" charset="0"/>
              <a:buChar char="•"/>
            </a:pPr>
            <a:r>
              <a:rPr lang="en-US" altLang="en-US" dirty="0">
                <a:solidFill>
                  <a:schemeClr val="accent1"/>
                </a:solidFill>
                <a:latin typeface="Roboto Medium" panose="02000000000000000000" pitchFamily="2" charset="0"/>
                <a:ea typeface="Roboto Medium" panose="02000000000000000000" pitchFamily="2" charset="0"/>
                <a:sym typeface="+mn-ea"/>
              </a:rPr>
              <a:t>Self-Join-Elimination</a:t>
            </a:r>
            <a:endParaRPr lang="en-US" altLang="en-US" dirty="0">
              <a:solidFill>
                <a:schemeClr val="tx1"/>
              </a:solidFill>
              <a:latin typeface="Roboto Medium" panose="02000000000000000000" pitchFamily="2" charset="0"/>
              <a:ea typeface="Roboto Medium" panose="02000000000000000000" pitchFamily="2" charset="0"/>
              <a:sym typeface="+mn-ea"/>
            </a:endParaRPr>
          </a:p>
          <a:p>
            <a:pPr marL="457200" lvl="0" indent="-457200">
              <a:buFont typeface="Arial" panose="02080604020202020204" pitchFamily="34" charset="0"/>
              <a:buChar char="•"/>
            </a:pPr>
            <a:r>
              <a:rPr lang="en-US" altLang="en-US" sz="2400" dirty="0">
                <a:solidFill>
                  <a:schemeClr val="tx1"/>
                </a:solidFill>
                <a:latin typeface="Roboto Light" panose="02000000000000000000" pitchFamily="2" charset="0"/>
                <a:ea typeface="Roboto Light" panose="02000000000000000000" pitchFamily="2" charset="0"/>
                <a:sym typeface="+mn-ea"/>
              </a:rPr>
              <a:t>Designed extensions: </a:t>
            </a:r>
            <a:endParaRPr lang="en-US" altLang="en-US" sz="2400" dirty="0">
              <a:solidFill>
                <a:schemeClr val="tx1"/>
              </a:solidFill>
              <a:latin typeface="Roboto Light" panose="02000000000000000000" pitchFamily="2" charset="0"/>
              <a:ea typeface="Roboto Light" panose="02000000000000000000" pitchFamily="2" charset="0"/>
              <a:sym typeface="+mn-ea"/>
            </a:endParaRPr>
          </a:p>
          <a:p>
            <a:pPr marL="914400" lvl="1" indent="-457200">
              <a:buFont typeface="Arial" panose="02080604020202020204" pitchFamily="34" charset="0"/>
              <a:buChar char="•"/>
            </a:pPr>
            <a:r>
              <a:rPr lang="en-US" altLang="en-US" dirty="0">
                <a:solidFill>
                  <a:schemeClr val="accent1"/>
                </a:solidFill>
                <a:latin typeface="Roboto Medium" panose="02000000000000000000" pitchFamily="2" charset="0"/>
                <a:ea typeface="Roboto Medium" panose="02000000000000000000" pitchFamily="2" charset="0"/>
                <a:sym typeface="+mn-ea"/>
              </a:rPr>
              <a:t>AQO</a:t>
            </a:r>
            <a:endParaRPr lang="en-US" altLang="en-US" dirty="0">
              <a:solidFill>
                <a:schemeClr val="accent1"/>
              </a:solidFill>
              <a:latin typeface="Roboto Medium" panose="02000000000000000000" pitchFamily="2" charset="0"/>
              <a:ea typeface="Roboto Medium" panose="02000000000000000000" pitchFamily="2" charset="0"/>
              <a:sym typeface="+mn-ea"/>
            </a:endParaRPr>
          </a:p>
          <a:p>
            <a:pPr marL="914400" lvl="1" indent="-457200">
              <a:buFont typeface="Arial" panose="02080604020202020204" pitchFamily="34" charset="0"/>
              <a:buChar char="•"/>
            </a:pPr>
            <a:r>
              <a:rPr lang="en-US" altLang="en-US" dirty="0" err="1">
                <a:solidFill>
                  <a:schemeClr val="accent1"/>
                </a:solidFill>
                <a:latin typeface="Roboto Medium" panose="02000000000000000000" pitchFamily="2" charset="0"/>
                <a:ea typeface="Roboto Medium" panose="02000000000000000000" pitchFamily="2" charset="0"/>
                <a:sym typeface="+mn-ea"/>
              </a:rPr>
              <a:t>sr_plan</a:t>
            </a:r>
            <a:endParaRPr lang="en-US" altLang="en-US" dirty="0">
              <a:solidFill>
                <a:schemeClr val="accent1"/>
              </a:solidFill>
              <a:latin typeface="Roboto Medium" panose="02000000000000000000" pitchFamily="2" charset="0"/>
              <a:ea typeface="Roboto Medium" panose="02000000000000000000" pitchFamily="2" charset="0"/>
              <a:sym typeface="+mn-ea"/>
            </a:endParaRPr>
          </a:p>
          <a:p>
            <a:pPr marL="914400" lvl="1" indent="-457200">
              <a:buFont typeface="Arial" panose="02080604020202020204" pitchFamily="34" charset="0"/>
              <a:buChar char="•"/>
            </a:pPr>
            <a:r>
              <a:rPr lang="en-US" altLang="en-US" dirty="0" err="1">
                <a:solidFill>
                  <a:schemeClr val="accent1"/>
                </a:solidFill>
                <a:latin typeface="Roboto Medium" panose="02000000000000000000" pitchFamily="2" charset="0"/>
                <a:ea typeface="Roboto Medium" panose="02000000000000000000" pitchFamily="2" charset="0"/>
                <a:sym typeface="+mn-ea"/>
              </a:rPr>
              <a:t>replaning</a:t>
            </a:r>
            <a:endParaRPr lang="en-US" altLang="en-US" dirty="0">
              <a:solidFill>
                <a:schemeClr val="accent1"/>
              </a:solidFill>
              <a:latin typeface="Roboto Medium" panose="02000000000000000000" pitchFamily="2" charset="0"/>
              <a:ea typeface="Roboto Medium" panose="02000000000000000000" pitchFamily="2" charset="0"/>
              <a:sym typeface="+mn-ea"/>
            </a:endParaRPr>
          </a:p>
        </p:txBody>
      </p:sp>
      <p:sp>
        <p:nvSpPr>
          <p:cNvPr id="2" name="Slide Number Placeholder 1"/>
          <p:cNvSpPr>
            <a:spLocks noGrp="1"/>
          </p:cNvSpPr>
          <p:nvPr>
            <p:ph type="sldNum" sz="quarter" idx="12"/>
          </p:nvPr>
        </p:nvSpPr>
        <p:spPr/>
        <p:txBody>
          <a:bodyPr/>
          <a:lstStyle/>
          <a:p>
            <a:fld id="{5922A24C-CA15-4196-882E-E2BB53882FD2}" type="slidenum">
              <a:rPr lang="ru-RU" smtClean="0"/>
            </a:fld>
            <a:endParaRPr lang="ru-RU" dirty="0"/>
          </a:p>
        </p:txBody>
      </p:sp>
      <p:pic>
        <p:nvPicPr>
          <p:cNvPr id="5" name="Рисунок 4"/>
          <p:cNvPicPr>
            <a:picLocks noChangeAspect="1"/>
          </p:cNvPicPr>
          <p:nvPr/>
        </p:nvPicPr>
        <p:blipFill>
          <a:blip r:embed="rId1"/>
          <a:stretch>
            <a:fillRect/>
          </a:stretch>
        </p:blipFill>
        <p:spPr>
          <a:xfrm>
            <a:off x="8774322" y="3063196"/>
            <a:ext cx="2834611" cy="273707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 name="Text Placeholder 5"/>
          <p:cNvSpPr>
            <a:spLocks noGrp="1"/>
          </p:cNvSpPr>
          <p:nvPr/>
        </p:nvSpPr>
        <p:spPr>
          <a:xfrm>
            <a:off x="538472" y="1302385"/>
            <a:ext cx="10032365" cy="4253230"/>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algn="l">
              <a:buFont typeface="Arial" panose="02080604020202020204" pitchFamily="34" charset="0"/>
            </a:pPr>
            <a:endParaRPr lang="en-US" altLang="en-US" sz="2400" dirty="0">
              <a:solidFill>
                <a:schemeClr val="tx1"/>
              </a:solidFill>
              <a:effectLst>
                <a:outerShdw blurRad="38100" dist="19050" dir="2700000" algn="tl" rotWithShape="0">
                  <a:schemeClr val="dk1">
                    <a:alpha val="40000"/>
                  </a:schemeClr>
                </a:outerShdw>
              </a:effectLst>
            </a:endParaRPr>
          </a:p>
          <a:p>
            <a:pPr marL="457200" indent="-457200" algn="l">
              <a:buFont typeface="Arial" panose="02080604020202020204" pitchFamily="34" charset="0"/>
              <a:buChar char="•"/>
            </a:pPr>
            <a:endParaRPr lang="en-US" altLang="en-US" sz="2400" dirty="0">
              <a:solidFill>
                <a:schemeClr val="tx1"/>
              </a:solidFill>
              <a:effectLst>
                <a:outerShdw blurRad="38100" dist="19050" dir="2700000" algn="tl" rotWithShape="0">
                  <a:schemeClr val="dk1">
                    <a:alpha val="40000"/>
                  </a:schemeClr>
                </a:outerShdw>
              </a:effectLst>
            </a:endParaRPr>
          </a:p>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It can store the actual cardinality of nodes and passes it to the optimizer next time</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It should store the selectivity of nodes to determine whether cardinality is appropriate for current </a:t>
            </a:r>
            <a:r>
              <a:rPr lang="en-US" altLang="en-US" sz="2400" b="0" dirty="0" err="1">
                <a:solidFill>
                  <a:schemeClr val="tx1"/>
                </a:solidFill>
                <a:latin typeface="Roboto Light" panose="02000000000000000000" pitchFamily="2" charset="0"/>
                <a:ea typeface="Roboto Light" panose="02000000000000000000" pitchFamily="2" charset="0"/>
              </a:rPr>
              <a:t>selectivities</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It should learn from mistakes and correct data</a:t>
            </a:r>
            <a:endParaRPr lang="en-US" altLang="en-US" sz="2400" b="0" dirty="0">
              <a:solidFill>
                <a:schemeClr val="tx1"/>
              </a:solidFill>
              <a:latin typeface="Roboto Light" panose="02000000000000000000" pitchFamily="2" charset="0"/>
              <a:ea typeface="Roboto Light" panose="02000000000000000000" pitchFamily="2" charset="0"/>
            </a:endParaRPr>
          </a:p>
        </p:txBody>
      </p:sp>
      <p:sp>
        <p:nvSpPr>
          <p:cNvPr id="4" name="Text Box 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ext Box 5"/>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9" name="Title 8"/>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C00000"/>
                </a:solidFill>
              </a14:hiddenFill>
            </a:ext>
          </a:extLst>
        </p:spPr>
        <p:txBody>
          <a:bodyPr>
            <a:scene3d>
              <a:camera prst="orthographicFront"/>
              <a:lightRig rig="threePt" dir="t"/>
            </a:scene3d>
          </a:bodyPr>
          <a:lstStyle/>
          <a:p>
            <a:r>
              <a:rPr lang="en-US" sz="3200" b="0" dirty="0">
                <a:solidFill>
                  <a:srgbClr val="16229A"/>
                </a:solidFill>
                <a:latin typeface="Roboto Medium" panose="02000000000000000000" pitchFamily="2" charset="0"/>
                <a:ea typeface="Roboto Medium" panose="02000000000000000000" pitchFamily="2" charset="0"/>
              </a:rPr>
              <a:t>The </a:t>
            </a:r>
            <a:r>
              <a:rPr lang="en-US" altLang="en-US" sz="3200" b="0" dirty="0">
                <a:solidFill>
                  <a:srgbClr val="16229A"/>
                </a:solidFill>
                <a:latin typeface="Roboto Medium" panose="02000000000000000000" pitchFamily="2" charset="0"/>
                <a:ea typeface="Roboto Medium" panose="02000000000000000000" pitchFamily="2" charset="0"/>
              </a:rPr>
              <a:t>M</a:t>
            </a:r>
            <a:r>
              <a:rPr lang="en-US" sz="3200" b="0" dirty="0">
                <a:solidFill>
                  <a:srgbClr val="16229A"/>
                </a:solidFill>
                <a:latin typeface="Roboto Medium" panose="02000000000000000000" pitchFamily="2" charset="0"/>
                <a:ea typeface="Roboto Medium" panose="02000000000000000000" pitchFamily="2" charset="0"/>
              </a:rPr>
              <a:t>emory </a:t>
            </a:r>
            <a:r>
              <a:rPr lang="en-US" altLang="en-US" sz="3200" b="0" dirty="0">
                <a:solidFill>
                  <a:srgbClr val="16229A"/>
                </a:solidFill>
                <a:latin typeface="Roboto Medium" panose="02000000000000000000" pitchFamily="2" charset="0"/>
                <a:ea typeface="Roboto Medium" panose="02000000000000000000" pitchFamily="2" charset="0"/>
              </a:rPr>
              <a:t>F</a:t>
            </a:r>
            <a:r>
              <a:rPr lang="en-US" sz="3200" b="0" dirty="0">
                <a:solidFill>
                  <a:srgbClr val="16229A"/>
                </a:solidFill>
                <a:latin typeface="Roboto Medium" panose="02000000000000000000" pitchFamily="2" charset="0"/>
                <a:ea typeface="Roboto Medium" panose="02000000000000000000" pitchFamily="2" charset="0"/>
              </a:rPr>
              <a:t>or </a:t>
            </a:r>
            <a:r>
              <a:rPr lang="en-US" altLang="en-US" sz="3200" b="0" dirty="0">
                <a:solidFill>
                  <a:srgbClr val="16229A"/>
                </a:solidFill>
                <a:latin typeface="Roboto Medium" panose="02000000000000000000" pitchFamily="2" charset="0"/>
                <a:ea typeface="Roboto Medium" panose="02000000000000000000" pitchFamily="2" charset="0"/>
              </a:rPr>
              <a:t>P</a:t>
            </a:r>
            <a:r>
              <a:rPr lang="en-US" sz="3200" b="0" dirty="0">
                <a:solidFill>
                  <a:srgbClr val="16229A"/>
                </a:solidFill>
                <a:latin typeface="Roboto Medium" panose="02000000000000000000" pitchFamily="2" charset="0"/>
                <a:ea typeface="Roboto Medium" panose="02000000000000000000" pitchFamily="2" charset="0"/>
              </a:rPr>
              <a:t>lanner</a:t>
            </a:r>
            <a:endParaRPr 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4" name="Rounded Rectangular Callout 3"/>
          <p:cNvSpPr/>
          <p:nvPr/>
        </p:nvSpPr>
        <p:spPr>
          <a:xfrm>
            <a:off x="7433945" y="4657725"/>
            <a:ext cx="4135120" cy="1398270"/>
          </a:xfrm>
          <a:prstGeom prst="wedgeRoundRectCallout">
            <a:avLst>
              <a:gd name="adj1" fmla="val -51781"/>
              <a:gd name="adj2" fmla="val -68528"/>
              <a:gd name="adj3" fmla="val 16667"/>
            </a:avLst>
          </a:prstGeom>
          <a:gradFill flip="none" rotWithShape="1">
            <a:gsLst>
              <a:gs pos="0">
                <a:schemeClr val="bg1">
                  <a:lumMod val="95000"/>
                </a:schemeClr>
              </a:gs>
              <a:gs pos="46000">
                <a:schemeClr val="accent1">
                  <a:lumMod val="95000"/>
                  <a:lumOff val="5000"/>
                </a:schemeClr>
              </a:gs>
              <a:gs pos="100000">
                <a:schemeClr val="accent1">
                  <a:lumMod val="60000"/>
                </a:schemeClr>
              </a:gs>
            </a:gsLst>
            <a:path path="circle">
              <a:fillToRect l="100000" t="100000"/>
            </a:path>
            <a:tileRect r="-100000" b="-10000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bodyPr>
          <a:lstStyle/>
          <a:p>
            <a:pPr algn="ctr"/>
            <a:r>
              <a:rPr lang="en-US" altLang="en-US" sz="2400" dirty="0">
                <a:solidFill>
                  <a:schemeClr val="bg1"/>
                </a:solidFill>
                <a:latin typeface="Roboto Medium" panose="02000000000000000000" pitchFamily="2" charset="0"/>
                <a:ea typeface="Roboto Medium" panose="02000000000000000000" pitchFamily="2" charset="0"/>
              </a:rPr>
              <a:t>It is the main idea that AQO is based on!</a:t>
            </a:r>
            <a:endParaRPr lang="en-US" altLang="en-US" sz="2400" dirty="0">
              <a:solidFill>
                <a:schemeClr val="bg1"/>
              </a:solidFill>
              <a:latin typeface="Roboto Medium" panose="02000000000000000000" pitchFamily="2" charset="0"/>
              <a:ea typeface="Roboto Medium" panose="02000000000000000000" pitchFamily="2" charset="0"/>
            </a:endParaRPr>
          </a:p>
        </p:txBody>
      </p:sp>
      <p:sp>
        <p:nvSpPr>
          <p:cNvPr id="5" name="Title 4"/>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C00000"/>
                </a:solidFill>
              </a14:hiddenFill>
            </a:ext>
          </a:extLst>
        </p:spPr>
        <p:txBody>
          <a:bodyPr>
            <a:scene3d>
              <a:camera prst="orthographicFront"/>
              <a:lightRig rig="threePt" dir="t"/>
            </a:scene3d>
          </a:bodyPr>
          <a:lstStyle/>
          <a:p>
            <a:r>
              <a:rPr lang="en-US" sz="3200" b="0" dirty="0">
                <a:solidFill>
                  <a:srgbClr val="16229A"/>
                </a:solidFill>
                <a:latin typeface="Roboto Medium" panose="02000000000000000000" pitchFamily="2" charset="0"/>
                <a:ea typeface="Roboto Medium" panose="02000000000000000000" pitchFamily="2" charset="0"/>
              </a:rPr>
              <a:t>The </a:t>
            </a:r>
            <a:r>
              <a:rPr lang="en-US" altLang="en-US" sz="3200" b="0" dirty="0">
                <a:solidFill>
                  <a:srgbClr val="16229A"/>
                </a:solidFill>
                <a:latin typeface="Roboto Medium" panose="02000000000000000000" pitchFamily="2" charset="0"/>
                <a:ea typeface="Roboto Medium" panose="02000000000000000000" pitchFamily="2" charset="0"/>
              </a:rPr>
              <a:t>M</a:t>
            </a:r>
            <a:r>
              <a:rPr lang="en-US" sz="3200" b="0" dirty="0">
                <a:solidFill>
                  <a:srgbClr val="16229A"/>
                </a:solidFill>
                <a:latin typeface="Roboto Medium" panose="02000000000000000000" pitchFamily="2" charset="0"/>
                <a:ea typeface="Roboto Medium" panose="02000000000000000000" pitchFamily="2" charset="0"/>
              </a:rPr>
              <a:t>emory </a:t>
            </a:r>
            <a:r>
              <a:rPr lang="en-US" altLang="en-US" sz="3200" b="0" dirty="0">
                <a:solidFill>
                  <a:srgbClr val="16229A"/>
                </a:solidFill>
                <a:latin typeface="Roboto Medium" panose="02000000000000000000" pitchFamily="2" charset="0"/>
                <a:ea typeface="Roboto Medium" panose="02000000000000000000" pitchFamily="2" charset="0"/>
              </a:rPr>
              <a:t>F</a:t>
            </a:r>
            <a:r>
              <a:rPr lang="en-US" sz="3200" b="0" dirty="0">
                <a:solidFill>
                  <a:srgbClr val="16229A"/>
                </a:solidFill>
                <a:latin typeface="Roboto Medium" panose="02000000000000000000" pitchFamily="2" charset="0"/>
                <a:ea typeface="Roboto Medium" panose="02000000000000000000" pitchFamily="2" charset="0"/>
              </a:rPr>
              <a:t>or </a:t>
            </a:r>
            <a:r>
              <a:rPr lang="en-US" altLang="en-US" sz="3200" b="0" dirty="0">
                <a:solidFill>
                  <a:srgbClr val="16229A"/>
                </a:solidFill>
                <a:latin typeface="Roboto Medium" panose="02000000000000000000" pitchFamily="2" charset="0"/>
                <a:ea typeface="Roboto Medium" panose="02000000000000000000" pitchFamily="2" charset="0"/>
              </a:rPr>
              <a:t>P</a:t>
            </a:r>
            <a:r>
              <a:rPr lang="en-US" sz="3200" b="0" dirty="0">
                <a:solidFill>
                  <a:srgbClr val="16229A"/>
                </a:solidFill>
                <a:latin typeface="Roboto Medium" panose="02000000000000000000" pitchFamily="2" charset="0"/>
                <a:ea typeface="Roboto Medium" panose="02000000000000000000" pitchFamily="2" charset="0"/>
              </a:rPr>
              <a:t>lanner</a:t>
            </a:r>
            <a:endParaRPr lang="en-US" sz="3200" b="0" dirty="0">
              <a:solidFill>
                <a:srgbClr val="16229A"/>
              </a:solidFill>
              <a:latin typeface="Roboto Medium" panose="02000000000000000000" pitchFamily="2" charset="0"/>
              <a:ea typeface="Roboto Medium" panose="02000000000000000000" pitchFamily="2" charset="0"/>
            </a:endParaRPr>
          </a:p>
        </p:txBody>
      </p:sp>
      <p:sp>
        <p:nvSpPr>
          <p:cNvPr id="3" name="Text Placeholder 5"/>
          <p:cNvSpPr>
            <a:spLocks noGrp="1"/>
          </p:cNvSpPr>
          <p:nvPr/>
        </p:nvSpPr>
        <p:spPr>
          <a:xfrm>
            <a:off x="538472" y="1302385"/>
            <a:ext cx="10032365" cy="4253230"/>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algn="l">
              <a:buFont typeface="Arial" panose="02080604020202020204" pitchFamily="34" charset="0"/>
            </a:pPr>
            <a:endParaRPr lang="en-US" altLang="en-US" sz="2400" dirty="0">
              <a:solidFill>
                <a:schemeClr val="tx1"/>
              </a:solidFill>
              <a:effectLst>
                <a:outerShdw blurRad="38100" dist="19050" dir="2700000" algn="tl" rotWithShape="0">
                  <a:schemeClr val="dk1">
                    <a:alpha val="40000"/>
                  </a:schemeClr>
                </a:outerShdw>
              </a:effectLst>
            </a:endParaRPr>
          </a:p>
          <a:p>
            <a:pPr marL="457200" indent="-457200" algn="l">
              <a:buFont typeface="Arial" panose="02080604020202020204" pitchFamily="34" charset="0"/>
              <a:buChar char="•"/>
            </a:pPr>
            <a:endParaRPr lang="en-US" altLang="en-US" sz="2400" dirty="0">
              <a:solidFill>
                <a:schemeClr val="tx1"/>
              </a:solidFill>
              <a:effectLst>
                <a:outerShdw blurRad="38100" dist="19050" dir="2700000" algn="tl" rotWithShape="0">
                  <a:schemeClr val="dk1">
                    <a:alpha val="40000"/>
                  </a:schemeClr>
                </a:outerShdw>
              </a:effectLst>
            </a:endParaRPr>
          </a:p>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It can store the actual cardinality of nodes and passes it to the optimizer next time</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It should store the selectivity of nodes to determine whether cardinality is appropriate for current </a:t>
            </a:r>
            <a:r>
              <a:rPr lang="en-US" altLang="en-US" sz="2400" b="0" dirty="0" err="1">
                <a:solidFill>
                  <a:schemeClr val="tx1"/>
                </a:solidFill>
                <a:latin typeface="Roboto Light" panose="02000000000000000000" pitchFamily="2" charset="0"/>
                <a:ea typeface="Roboto Light" panose="02000000000000000000" pitchFamily="2" charset="0"/>
              </a:rPr>
              <a:t>selectivities</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It should learn from mistakes and correct data</a:t>
            </a:r>
            <a:endParaRPr lang="en-US" altLang="en-US" sz="2400" b="0" dirty="0">
              <a:solidFill>
                <a:schemeClr val="tx1"/>
              </a:solidFill>
              <a:latin typeface="Roboto Light" panose="02000000000000000000" pitchFamily="2" charset="0"/>
              <a:ea typeface="Roboto Light" panose="02000000000000000000" pitchFamily="2" charset="0"/>
            </a:endParaRPr>
          </a:p>
        </p:txBody>
      </p:sp>
      <p:sp>
        <p:nvSpPr>
          <p:cNvPr id="7" name="Text Box 6"/>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8" name="Text Box 7"/>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6411595" y="1250315"/>
            <a:ext cx="5551170" cy="3592195"/>
          </a:xfrm>
        </p:spPr>
        <p:txBody>
          <a:bodyPr>
            <a:noAutofit/>
          </a:bodyPr>
          <a:lstStyle/>
          <a:p>
            <a:pPr marL="342900" indent="-342900" algn="l">
              <a:buFont typeface="Arial" panose="02080604020202020204" pitchFamily="34" charset="0"/>
              <a:buChar char="•"/>
            </a:pPr>
            <a:r>
              <a:rPr lang="en-US" altLang="en-US" sz="2000" b="0" dirty="0">
                <a:solidFill>
                  <a:schemeClr val="accent1"/>
                </a:solidFill>
                <a:latin typeface="Roboto Light" panose="02000000000000000000" pitchFamily="2" charset="0"/>
                <a:ea typeface="Roboto Light" panose="02000000000000000000" pitchFamily="2" charset="0"/>
                <a:sym typeface="+mn-ea"/>
              </a:rPr>
              <a:t>Every node is described through its selectivity of all its conditions</a:t>
            </a:r>
            <a:endParaRPr lang="en-US" altLang="en-US" sz="2000" b="0" dirty="0">
              <a:solidFill>
                <a:schemeClr val="accent1"/>
              </a:solidFill>
              <a:latin typeface="Roboto Light" panose="02000000000000000000" pitchFamily="2" charset="0"/>
              <a:ea typeface="Roboto Light" panose="02000000000000000000" pitchFamily="2" charset="0"/>
              <a:sym typeface="+mn-ea"/>
            </a:endParaRPr>
          </a:p>
          <a:p>
            <a:pPr algn="l">
              <a:buFont typeface="Arial" panose="02080604020202020204" pitchFamily="34" charset="0"/>
            </a:pPr>
            <a:endParaRPr lang="en-US" altLang="en-US" sz="2000" dirty="0">
              <a:ln w="6600">
                <a:solidFill>
                  <a:schemeClr val="accent2"/>
                </a:solidFill>
                <a:prstDash val="solid"/>
              </a:ln>
              <a:solidFill>
                <a:srgbClr val="FFFFFF"/>
              </a:solidFill>
              <a:effectLst>
                <a:glow rad="127000">
                  <a:srgbClr val="C00000"/>
                </a:glow>
                <a:outerShdw dist="38100" dir="2700000" algn="tl" rotWithShape="0">
                  <a:schemeClr val="accent2"/>
                </a:outerShdw>
              </a:effectLst>
            </a:endParaRPr>
          </a:p>
          <a:p>
            <a:pPr marL="342900" indent="-342900" algn="l">
              <a:buFont typeface="Arial" panose="02080604020202020204" pitchFamily="34" charset="0"/>
              <a:buChar char="•"/>
            </a:pPr>
            <a:endParaRPr lang="en-US" altLang="en-US" sz="2000" dirty="0">
              <a:ln w="6600">
                <a:solidFill>
                  <a:schemeClr val="accent2"/>
                </a:solidFill>
                <a:prstDash val="solid"/>
              </a:ln>
              <a:solidFill>
                <a:srgbClr val="FFFFFF"/>
              </a:solidFill>
              <a:effectLst>
                <a:glow rad="127000">
                  <a:srgbClr val="C00000"/>
                </a:glow>
                <a:outerShdw dist="38100" dir="2700000" algn="tl" rotWithShape="0">
                  <a:schemeClr val="accent2"/>
                </a:outerShdw>
              </a:effectLst>
            </a:endParaRPr>
          </a:p>
        </p:txBody>
      </p:sp>
      <p:sp>
        <p:nvSpPr>
          <p:cNvPr id="2" name="Text Box 1"/>
          <p:cNvSpPr txBox="1"/>
          <p:nvPr/>
        </p:nvSpPr>
        <p:spPr>
          <a:xfrm>
            <a:off x="554271" y="1230023"/>
            <a:ext cx="5489575" cy="1753235"/>
          </a:xfrm>
          <a:prstGeom prst="rect">
            <a:avLst/>
          </a:prstGeom>
          <a:noFill/>
        </p:spPr>
        <p:txBody>
          <a:bodyPr wrap="square" rtlCol="0" anchor="t">
            <a:spAutoFit/>
            <a:scene3d>
              <a:camera prst="orthographicFront"/>
              <a:lightRig rig="threePt" dir="t"/>
            </a:scene3d>
          </a:bodyPr>
          <a:lstStyle/>
          <a:p>
            <a:r>
              <a:rPr lang="en-US" altLang="en-US" dirty="0">
                <a:solidFill>
                  <a:schemeClr val="tx1"/>
                </a:solidFill>
                <a:latin typeface="Roboto Light" panose="02000000000000000000" pitchFamily="2" charset="0"/>
                <a:ea typeface="Roboto Light" panose="02000000000000000000" pitchFamily="2" charset="0"/>
              </a:rPr>
              <a:t>For example:</a:t>
            </a:r>
            <a:endParaRPr lang="en-US" dirty="0">
              <a:solidFill>
                <a:schemeClr val="tx1"/>
              </a:solidFill>
              <a:latin typeface="Roboto Light" panose="02000000000000000000" pitchFamily="2" charset="0"/>
              <a:ea typeface="Roboto Light" panose="02000000000000000000" pitchFamily="2" charset="0"/>
            </a:endParaRPr>
          </a:p>
          <a:p>
            <a:r>
              <a:rPr lang="en-US" dirty="0">
                <a:solidFill>
                  <a:schemeClr val="tx1"/>
                </a:solidFill>
                <a:latin typeface="Roboto Light" panose="02000000000000000000" pitchFamily="2" charset="0"/>
                <a:ea typeface="Roboto Light" panose="02000000000000000000" pitchFamily="2" charset="0"/>
              </a:rPr>
              <a:t>explain analyze </a:t>
            </a:r>
            <a:r>
              <a:rPr lang="en-US" altLang="en-US" dirty="0">
                <a:solidFill>
                  <a:schemeClr val="tx1"/>
                </a:solidFill>
                <a:latin typeface="Roboto Light" panose="02000000000000000000" pitchFamily="2" charset="0"/>
                <a:ea typeface="Roboto Light" panose="02000000000000000000" pitchFamily="2" charset="0"/>
              </a:rPr>
              <a:t>SELECT</a:t>
            </a:r>
            <a:r>
              <a:rPr lang="en-US" dirty="0">
                <a:solidFill>
                  <a:schemeClr val="tx1"/>
                </a:solidFill>
                <a:latin typeface="Roboto Light" panose="02000000000000000000" pitchFamily="2" charset="0"/>
                <a:ea typeface="Roboto Light" panose="02000000000000000000" pitchFamily="2" charset="0"/>
              </a:rPr>
              <a:t> * </a:t>
            </a:r>
            <a:endParaRPr lang="en-US" dirty="0">
              <a:solidFill>
                <a:schemeClr val="tx1"/>
              </a:solidFill>
              <a:latin typeface="Roboto Light" panose="02000000000000000000" pitchFamily="2" charset="0"/>
              <a:ea typeface="Roboto Light" panose="02000000000000000000" pitchFamily="2" charset="0"/>
            </a:endParaRPr>
          </a:p>
          <a:p>
            <a:r>
              <a:rPr lang="en-US" altLang="en-US" dirty="0">
                <a:solidFill>
                  <a:schemeClr val="tx1"/>
                </a:solidFill>
                <a:latin typeface="Roboto Light" panose="02000000000000000000" pitchFamily="2" charset="0"/>
                <a:ea typeface="Roboto Light" panose="02000000000000000000" pitchFamily="2" charset="0"/>
              </a:rPr>
              <a:t>		FROM</a:t>
            </a:r>
            <a:r>
              <a:rPr lang="en-US" dirty="0">
                <a:solidFill>
                  <a:schemeClr val="tx1"/>
                </a:solidFill>
                <a:latin typeface="Roboto Light" panose="02000000000000000000" pitchFamily="2" charset="0"/>
                <a:ea typeface="Roboto Light" panose="02000000000000000000" pitchFamily="2" charset="0"/>
              </a:rPr>
              <a:t> t1, t2 </a:t>
            </a:r>
            <a:endParaRPr lang="en-US" dirty="0">
              <a:solidFill>
                <a:schemeClr val="tx1"/>
              </a:solidFill>
              <a:latin typeface="Roboto Light" panose="02000000000000000000" pitchFamily="2" charset="0"/>
              <a:ea typeface="Roboto Light" panose="02000000000000000000" pitchFamily="2" charset="0"/>
            </a:endParaRPr>
          </a:p>
          <a:p>
            <a:r>
              <a:rPr lang="en-US" altLang="en-US" dirty="0">
                <a:solidFill>
                  <a:schemeClr val="tx1"/>
                </a:solidFill>
                <a:latin typeface="Roboto Light" panose="02000000000000000000" pitchFamily="2" charset="0"/>
                <a:ea typeface="Roboto Light" panose="02000000000000000000" pitchFamily="2" charset="0"/>
              </a:rPr>
              <a:t>		WHERE</a:t>
            </a:r>
            <a:r>
              <a:rPr lang="en-US" dirty="0">
                <a:solidFill>
                  <a:schemeClr val="tx1"/>
                </a:solidFill>
                <a:latin typeface="Roboto Light" panose="02000000000000000000" pitchFamily="2" charset="0"/>
                <a:ea typeface="Roboto Light" panose="02000000000000000000" pitchFamily="2" charset="0"/>
              </a:rPr>
              <a:t> t1.x = t2.y </a:t>
            </a:r>
            <a:r>
              <a:rPr lang="en-US" altLang="en-US" dirty="0">
                <a:solidFill>
                  <a:schemeClr val="tx1"/>
                </a:solidFill>
                <a:latin typeface="Roboto Light" panose="02000000000000000000" pitchFamily="2" charset="0"/>
                <a:ea typeface="Roboto Light" panose="02000000000000000000" pitchFamily="2" charset="0"/>
              </a:rPr>
              <a:t>AND</a:t>
            </a:r>
            <a:r>
              <a:rPr lang="en-US" dirty="0">
                <a:solidFill>
                  <a:schemeClr val="tx1"/>
                </a:solidFill>
                <a:latin typeface="Roboto Light" panose="02000000000000000000" pitchFamily="2" charset="0"/>
                <a:ea typeface="Roboto Light" panose="02000000000000000000" pitchFamily="2" charset="0"/>
              </a:rPr>
              <a:t> </a:t>
            </a:r>
            <a:endParaRPr lang="en-US" dirty="0">
              <a:solidFill>
                <a:schemeClr val="tx1"/>
              </a:solidFill>
              <a:latin typeface="Roboto Light" panose="02000000000000000000" pitchFamily="2" charset="0"/>
              <a:ea typeface="Roboto Light" panose="02000000000000000000" pitchFamily="2" charset="0"/>
            </a:endParaRPr>
          </a:p>
          <a:p>
            <a:r>
              <a:rPr lang="en-US" altLang="en-US" dirty="0">
                <a:solidFill>
                  <a:schemeClr val="tx1"/>
                </a:solidFill>
                <a:latin typeface="Roboto Light" panose="02000000000000000000" pitchFamily="2" charset="0"/>
                <a:ea typeface="Roboto Light" panose="02000000000000000000" pitchFamily="2" charset="0"/>
              </a:rPr>
              <a:t>			</a:t>
            </a:r>
            <a:r>
              <a:rPr lang="en-US" dirty="0">
                <a:solidFill>
                  <a:schemeClr val="tx1"/>
                </a:solidFill>
                <a:latin typeface="Roboto Light" panose="02000000000000000000" pitchFamily="2" charset="0"/>
                <a:ea typeface="Roboto Light" panose="02000000000000000000" pitchFamily="2" charset="0"/>
              </a:rPr>
              <a:t>t1.t = '1' </a:t>
            </a:r>
            <a:r>
              <a:rPr lang="en-US" altLang="en-US" dirty="0">
                <a:solidFill>
                  <a:schemeClr val="tx1"/>
                </a:solidFill>
                <a:latin typeface="Roboto Light" panose="02000000000000000000" pitchFamily="2" charset="0"/>
                <a:ea typeface="Roboto Light" panose="02000000000000000000" pitchFamily="2" charset="0"/>
              </a:rPr>
              <a:t>AND</a:t>
            </a:r>
            <a:r>
              <a:rPr lang="en-US" dirty="0">
                <a:solidFill>
                  <a:schemeClr val="tx1"/>
                </a:solidFill>
                <a:latin typeface="Roboto Light" panose="02000000000000000000" pitchFamily="2" charset="0"/>
                <a:ea typeface="Roboto Light" panose="02000000000000000000" pitchFamily="2" charset="0"/>
              </a:rPr>
              <a:t> </a:t>
            </a:r>
            <a:endParaRPr lang="en-US" dirty="0">
              <a:solidFill>
                <a:schemeClr val="tx1"/>
              </a:solidFill>
              <a:latin typeface="Roboto Light" panose="02000000000000000000" pitchFamily="2" charset="0"/>
              <a:ea typeface="Roboto Light" panose="02000000000000000000" pitchFamily="2" charset="0"/>
            </a:endParaRPr>
          </a:p>
          <a:p>
            <a:r>
              <a:rPr lang="en-US" altLang="en-US" dirty="0">
                <a:solidFill>
                  <a:schemeClr val="tx1"/>
                </a:solidFill>
                <a:latin typeface="Roboto Light" panose="02000000000000000000" pitchFamily="2" charset="0"/>
                <a:ea typeface="Roboto Light" panose="02000000000000000000" pitchFamily="2" charset="0"/>
              </a:rPr>
              <a:t>			</a:t>
            </a:r>
            <a:r>
              <a:rPr lang="en-US" dirty="0">
                <a:solidFill>
                  <a:schemeClr val="tx1"/>
                </a:solidFill>
                <a:latin typeface="Roboto Light" panose="02000000000000000000" pitchFamily="2" charset="0"/>
                <a:ea typeface="Roboto Light" panose="02000000000000000000" pitchFamily="2" charset="0"/>
              </a:rPr>
              <a:t>t2.c </a:t>
            </a:r>
            <a:r>
              <a:rPr lang="en-US" altLang="en-US" dirty="0">
                <a:solidFill>
                  <a:schemeClr val="tx1"/>
                </a:solidFill>
                <a:latin typeface="Roboto Light" panose="02000000000000000000" pitchFamily="2" charset="0"/>
                <a:ea typeface="Roboto Light" panose="02000000000000000000" pitchFamily="2" charset="0"/>
              </a:rPr>
              <a:t>&gt;</a:t>
            </a:r>
            <a:r>
              <a:rPr lang="en-US" dirty="0">
                <a:solidFill>
                  <a:schemeClr val="tx1"/>
                </a:solidFill>
                <a:latin typeface="Roboto Light" panose="02000000000000000000" pitchFamily="2" charset="0"/>
                <a:ea typeface="Roboto Light" panose="02000000000000000000" pitchFamily="2" charset="0"/>
              </a:rPr>
              <a:t> 2;</a:t>
            </a:r>
            <a:endParaRPr lang="en-US" dirty="0">
              <a:solidFill>
                <a:schemeClr val="tx1"/>
              </a:solidFill>
              <a:latin typeface="Roboto Light" panose="02000000000000000000" pitchFamily="2" charset="0"/>
              <a:ea typeface="Roboto Light" panose="02000000000000000000" pitchFamily="2" charset="0"/>
            </a:endParaRPr>
          </a:p>
        </p:txBody>
      </p:sp>
      <p:grpSp>
        <p:nvGrpSpPr>
          <p:cNvPr id="16" name="Group 15"/>
          <p:cNvGrpSpPr/>
          <p:nvPr/>
        </p:nvGrpSpPr>
        <p:grpSpPr>
          <a:xfrm>
            <a:off x="947420" y="3074035"/>
            <a:ext cx="5984875" cy="2144395"/>
            <a:chOff x="1492" y="4841"/>
            <a:chExt cx="9425" cy="3377"/>
          </a:xfrm>
        </p:grpSpPr>
        <p:sp>
          <p:nvSpPr>
            <p:cNvPr id="7" name="Rectangle 6"/>
            <p:cNvSpPr/>
            <p:nvPr/>
          </p:nvSpPr>
          <p:spPr>
            <a:xfrm>
              <a:off x="2478" y="5008"/>
              <a:ext cx="2496" cy="784"/>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sz="1400" dirty="0">
                  <a:solidFill>
                    <a:schemeClr val="tx1"/>
                  </a:solidFill>
                  <a:latin typeface="Roboto Medium" panose="02000000000000000000" pitchFamily="2" charset="0"/>
                  <a:ea typeface="Roboto Medium" panose="02000000000000000000" pitchFamily="2" charset="0"/>
                </a:rPr>
                <a:t>Nested</a:t>
              </a:r>
              <a:r>
                <a:rPr lang="en-US" altLang="en-US" sz="1400" b="1" dirty="0">
                  <a:solidFill>
                    <a:schemeClr val="tx1"/>
                  </a:solidFill>
                  <a:latin typeface="Roboto Medium" panose="02000000000000000000" pitchFamily="2" charset="0"/>
                  <a:ea typeface="Roboto Medium" panose="02000000000000000000" pitchFamily="2" charset="0"/>
                </a:rPr>
                <a:t> Loop</a:t>
              </a:r>
              <a:endParaRPr lang="en-US" altLang="en-US" sz="1400" b="1" dirty="0">
                <a:solidFill>
                  <a:schemeClr val="tx1"/>
                </a:solidFill>
                <a:latin typeface="Roboto Medium" panose="02000000000000000000" pitchFamily="2" charset="0"/>
                <a:ea typeface="Roboto Medium" panose="02000000000000000000" pitchFamily="2" charset="0"/>
              </a:endParaRPr>
            </a:p>
          </p:txBody>
        </p:sp>
        <p:sp>
          <p:nvSpPr>
            <p:cNvPr id="8" name="Rectangle 7"/>
            <p:cNvSpPr/>
            <p:nvPr/>
          </p:nvSpPr>
          <p:spPr>
            <a:xfrm>
              <a:off x="1494" y="6202"/>
              <a:ext cx="2160" cy="72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sz="1400">
                  <a:solidFill>
                    <a:schemeClr val="tx1"/>
                  </a:solidFill>
                  <a:latin typeface="Roboto Medium" panose="02000000000000000000" pitchFamily="2" charset="0"/>
                  <a:ea typeface="Roboto Medium" panose="02000000000000000000" pitchFamily="2" charset="0"/>
                </a:rPr>
                <a:t>SeqScan t1</a:t>
              </a:r>
              <a:endParaRPr lang="en-US" altLang="en-US" sz="1400">
                <a:solidFill>
                  <a:schemeClr val="tx1"/>
                </a:solidFill>
                <a:latin typeface="Roboto Medium" panose="02000000000000000000" pitchFamily="2" charset="0"/>
                <a:ea typeface="Roboto Medium" panose="02000000000000000000" pitchFamily="2" charset="0"/>
              </a:endParaRPr>
            </a:p>
          </p:txBody>
        </p:sp>
        <p:sp>
          <p:nvSpPr>
            <p:cNvPr id="9" name="Rectangle 8"/>
            <p:cNvSpPr/>
            <p:nvPr/>
          </p:nvSpPr>
          <p:spPr>
            <a:xfrm>
              <a:off x="3892" y="6202"/>
              <a:ext cx="2160" cy="72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sz="1400" dirty="0" err="1">
                  <a:solidFill>
                    <a:schemeClr val="tx1"/>
                  </a:solidFill>
                  <a:latin typeface="Roboto Medium" panose="02000000000000000000" pitchFamily="2" charset="0"/>
                  <a:ea typeface="Roboto Medium" panose="02000000000000000000" pitchFamily="2" charset="0"/>
                </a:rPr>
                <a:t>SeqScan</a:t>
              </a:r>
              <a:r>
                <a:rPr lang="en-US" altLang="en-US" sz="1400" dirty="0">
                  <a:solidFill>
                    <a:schemeClr val="tx1"/>
                  </a:solidFill>
                  <a:latin typeface="Roboto Medium" panose="02000000000000000000" pitchFamily="2" charset="0"/>
                  <a:ea typeface="Roboto Medium" panose="02000000000000000000" pitchFamily="2" charset="0"/>
                </a:rPr>
                <a:t> t2</a:t>
              </a:r>
              <a:endParaRPr lang="en-US" altLang="en-US" sz="1400" dirty="0">
                <a:solidFill>
                  <a:schemeClr val="tx1"/>
                </a:solidFill>
                <a:latin typeface="Roboto Medium" panose="02000000000000000000" pitchFamily="2" charset="0"/>
                <a:ea typeface="Roboto Medium" panose="02000000000000000000" pitchFamily="2" charset="0"/>
              </a:endParaRPr>
            </a:p>
          </p:txBody>
        </p:sp>
        <p:sp>
          <p:nvSpPr>
            <p:cNvPr id="10" name="Rectangular Callout 9"/>
            <p:cNvSpPr/>
            <p:nvPr/>
          </p:nvSpPr>
          <p:spPr>
            <a:xfrm>
              <a:off x="5618" y="7354"/>
              <a:ext cx="3798" cy="864"/>
            </a:xfrm>
            <a:prstGeom prst="wedgeRectCallout">
              <a:avLst>
                <a:gd name="adj1" fmla="val -61043"/>
                <a:gd name="adj2" fmla="val -10902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sz="1400" dirty="0" err="1">
                  <a:solidFill>
                    <a:schemeClr val="tx1"/>
                  </a:solidFill>
                  <a:latin typeface="Roboto Medium" panose="02000000000000000000" pitchFamily="2" charset="0"/>
                  <a:ea typeface="Roboto Medium" panose="02000000000000000000" pitchFamily="2" charset="0"/>
                  <a:sym typeface="+mn-ea"/>
                </a:rPr>
                <a:t>relid</a:t>
              </a:r>
              <a:r>
                <a:rPr lang="en-US" altLang="en-US" sz="1400" dirty="0">
                  <a:solidFill>
                    <a:schemeClr val="tx1"/>
                  </a:solidFill>
                  <a:latin typeface="Roboto Medium" panose="02000000000000000000" pitchFamily="2" charset="0"/>
                  <a:ea typeface="Roboto Medium" panose="02000000000000000000" pitchFamily="2" charset="0"/>
                  <a:sym typeface="+mn-ea"/>
                </a:rPr>
                <a:t> = 2, clause: c&gt;2</a:t>
              </a:r>
              <a:endParaRPr lang="en-US" altLang="en-US" sz="1400" dirty="0">
                <a:solidFill>
                  <a:schemeClr val="tx1"/>
                </a:solidFill>
                <a:latin typeface="Roboto Medium" panose="02000000000000000000" pitchFamily="2" charset="0"/>
                <a:ea typeface="Roboto Medium" panose="02000000000000000000" pitchFamily="2" charset="0"/>
              </a:endParaRPr>
            </a:p>
            <a:p>
              <a:pPr algn="ctr"/>
              <a:r>
                <a:rPr lang="en-US" altLang="en-US" sz="1400" dirty="0">
                  <a:solidFill>
                    <a:schemeClr val="tx1"/>
                  </a:solidFill>
                  <a:latin typeface="Roboto Medium" panose="02000000000000000000" pitchFamily="2" charset="0"/>
                  <a:ea typeface="Roboto Medium" panose="02000000000000000000" pitchFamily="2" charset="0"/>
                  <a:sym typeface="+mn-ea"/>
                </a:rPr>
                <a:t>selectivity: { 0.33 }</a:t>
              </a:r>
              <a:endParaRPr lang="en-US" altLang="en-US" sz="1400" dirty="0">
                <a:solidFill>
                  <a:schemeClr val="tx1"/>
                </a:solidFill>
                <a:latin typeface="Roboto Medium" panose="02000000000000000000" pitchFamily="2" charset="0"/>
                <a:ea typeface="Roboto Medium" panose="02000000000000000000" pitchFamily="2" charset="0"/>
                <a:sym typeface="+mn-ea"/>
              </a:endParaRPr>
            </a:p>
          </p:txBody>
        </p:sp>
        <p:sp>
          <p:nvSpPr>
            <p:cNvPr id="11" name="Rectangular Callout 10"/>
            <p:cNvSpPr/>
            <p:nvPr/>
          </p:nvSpPr>
          <p:spPr>
            <a:xfrm>
              <a:off x="1492" y="7354"/>
              <a:ext cx="3918" cy="864"/>
            </a:xfrm>
            <a:prstGeom prst="wedgeRectCallout">
              <a:avLst>
                <a:gd name="adj1" fmla="val -31396"/>
                <a:gd name="adj2" fmla="val -106481"/>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bodyPr>
            <a:lstStyle/>
            <a:p>
              <a:pPr algn="ctr"/>
              <a:r>
                <a:rPr lang="en-US" altLang="en-US" sz="1400" dirty="0" err="1">
                  <a:solidFill>
                    <a:schemeClr val="tx1"/>
                  </a:solidFill>
                  <a:latin typeface="Roboto Medium" panose="02000000000000000000" pitchFamily="2" charset="0"/>
                  <a:ea typeface="Roboto Medium" panose="02000000000000000000" pitchFamily="2" charset="0"/>
                </a:rPr>
                <a:t>relid</a:t>
              </a:r>
              <a:r>
                <a:rPr lang="en-US" altLang="en-US" sz="1400" dirty="0">
                  <a:solidFill>
                    <a:schemeClr val="tx1"/>
                  </a:solidFill>
                  <a:latin typeface="Roboto Medium" panose="02000000000000000000" pitchFamily="2" charset="0"/>
                  <a:ea typeface="Roboto Medium" panose="02000000000000000000" pitchFamily="2" charset="0"/>
                </a:rPr>
                <a:t> = 1, clause: t = '1'</a:t>
              </a:r>
              <a:endParaRPr lang="en-US" altLang="en-US" sz="1400" dirty="0">
                <a:solidFill>
                  <a:schemeClr val="tx1"/>
                </a:solidFill>
                <a:latin typeface="Roboto Medium" panose="02000000000000000000" pitchFamily="2" charset="0"/>
                <a:ea typeface="Roboto Medium" panose="02000000000000000000" pitchFamily="2" charset="0"/>
              </a:endParaRPr>
            </a:p>
            <a:p>
              <a:pPr algn="ctr"/>
              <a:r>
                <a:rPr lang="en-US" altLang="en-US" sz="1400" dirty="0">
                  <a:solidFill>
                    <a:schemeClr val="tx1"/>
                  </a:solidFill>
                  <a:latin typeface="Roboto Medium" panose="02000000000000000000" pitchFamily="2" charset="0"/>
                  <a:ea typeface="Roboto Medium" panose="02000000000000000000" pitchFamily="2" charset="0"/>
                </a:rPr>
                <a:t>selectivity: { 0.005 }</a:t>
              </a:r>
              <a:endParaRPr lang="en-US" altLang="en-US" sz="1400" dirty="0">
                <a:solidFill>
                  <a:schemeClr val="tx1"/>
                </a:solidFill>
                <a:latin typeface="Roboto Medium" panose="02000000000000000000" pitchFamily="2" charset="0"/>
                <a:ea typeface="Roboto Medium" panose="02000000000000000000" pitchFamily="2" charset="0"/>
              </a:endParaRPr>
            </a:p>
          </p:txBody>
        </p:sp>
        <p:sp>
          <p:nvSpPr>
            <p:cNvPr id="12" name="Rectangular Callout 11"/>
            <p:cNvSpPr/>
            <p:nvPr/>
          </p:nvSpPr>
          <p:spPr>
            <a:xfrm>
              <a:off x="5195" y="4841"/>
              <a:ext cx="5723" cy="1140"/>
            </a:xfrm>
            <a:prstGeom prst="wedgeRectCallout">
              <a:avLst>
                <a:gd name="adj1" fmla="val -56558"/>
                <a:gd name="adj2" fmla="val -5731"/>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bodyPr>
            <a:lstStyle/>
            <a:p>
              <a:pPr algn="ctr"/>
              <a:r>
                <a:rPr lang="en-US" altLang="en-US" sz="1400" dirty="0" err="1">
                  <a:solidFill>
                    <a:schemeClr val="tx1"/>
                  </a:solidFill>
                  <a:latin typeface="Roboto Medium" panose="02000000000000000000" pitchFamily="2" charset="0"/>
                  <a:ea typeface="Roboto Medium" panose="02000000000000000000" pitchFamily="2" charset="0"/>
                </a:rPr>
                <a:t>relids</a:t>
              </a:r>
              <a:r>
                <a:rPr lang="en-US" altLang="en-US" sz="1400" dirty="0">
                  <a:solidFill>
                    <a:schemeClr val="tx1"/>
                  </a:solidFill>
                  <a:effectLst>
                    <a:outerShdw blurRad="38100" dist="19050" dir="2700000" algn="tl" rotWithShape="0">
                      <a:schemeClr val="dk1">
                        <a:alpha val="40000"/>
                      </a:schemeClr>
                    </a:outerShdw>
                  </a:effectLst>
                  <a:latin typeface="Roboto Medium" panose="02000000000000000000" pitchFamily="2" charset="0"/>
                  <a:ea typeface="Roboto Medium" panose="02000000000000000000" pitchFamily="2" charset="0"/>
                </a:rPr>
                <a:t> = {1,2}</a:t>
              </a:r>
              <a:endParaRPr lang="en-US" altLang="en-US" sz="1400" dirty="0">
                <a:solidFill>
                  <a:schemeClr val="tx1"/>
                </a:solidFill>
                <a:effectLst>
                  <a:outerShdw blurRad="38100" dist="19050" dir="2700000" algn="tl" rotWithShape="0">
                    <a:schemeClr val="dk1">
                      <a:alpha val="40000"/>
                    </a:schemeClr>
                  </a:outerShdw>
                </a:effectLst>
                <a:latin typeface="Roboto Medium" panose="02000000000000000000" pitchFamily="2" charset="0"/>
                <a:ea typeface="Roboto Medium" panose="02000000000000000000" pitchFamily="2" charset="0"/>
              </a:endParaRPr>
            </a:p>
            <a:p>
              <a:pPr algn="ctr"/>
              <a:r>
                <a:rPr lang="en-US" altLang="en-US" sz="1400" dirty="0">
                  <a:solidFill>
                    <a:schemeClr val="tx1"/>
                  </a:solidFill>
                  <a:effectLst>
                    <a:outerShdw blurRad="38100" dist="19050" dir="2700000" algn="tl" rotWithShape="0">
                      <a:schemeClr val="dk1">
                        <a:alpha val="40000"/>
                      </a:schemeClr>
                    </a:outerShdw>
                  </a:effectLst>
                  <a:latin typeface="Roboto Medium" panose="02000000000000000000" pitchFamily="2" charset="0"/>
                  <a:ea typeface="Roboto Medium" panose="02000000000000000000" pitchFamily="2" charset="0"/>
                </a:rPr>
                <a:t>selectivity: </a:t>
              </a:r>
              <a:br>
                <a:rPr lang="en-US" altLang="en-US" sz="1400" dirty="0">
                  <a:solidFill>
                    <a:schemeClr val="tx1"/>
                  </a:solidFill>
                  <a:effectLst>
                    <a:outerShdw blurRad="38100" dist="19050" dir="2700000" algn="tl" rotWithShape="0">
                      <a:schemeClr val="dk1">
                        <a:alpha val="40000"/>
                      </a:schemeClr>
                    </a:outerShdw>
                  </a:effectLst>
                  <a:latin typeface="Roboto Medium" panose="02000000000000000000" pitchFamily="2" charset="0"/>
                  <a:ea typeface="Roboto Medium" panose="02000000000000000000" pitchFamily="2" charset="0"/>
                </a:rPr>
              </a:br>
              <a:r>
                <a:rPr lang="en-US" altLang="en-US" sz="1400" dirty="0">
                  <a:solidFill>
                    <a:schemeClr val="tx1"/>
                  </a:solidFill>
                  <a:effectLst>
                    <a:outerShdw blurRad="38100" dist="19050" dir="2700000" algn="tl" rotWithShape="0">
                      <a:schemeClr val="dk1">
                        <a:alpha val="40000"/>
                      </a:schemeClr>
                    </a:outerShdw>
                  </a:effectLst>
                  <a:latin typeface="Roboto Medium" panose="02000000000000000000" pitchFamily="2" charset="0"/>
                  <a:ea typeface="Roboto Medium" panose="02000000000000000000" pitchFamily="2" charset="0"/>
                </a:rPr>
                <a:t>{0.33, 0.005, 0.005 }</a:t>
              </a:r>
              <a:endParaRPr lang="en-US" altLang="en-US" sz="1400" dirty="0">
                <a:solidFill>
                  <a:schemeClr val="tx1"/>
                </a:solidFill>
                <a:effectLst>
                  <a:outerShdw blurRad="38100" dist="19050" dir="2700000" algn="tl" rotWithShape="0">
                    <a:schemeClr val="dk1">
                      <a:alpha val="40000"/>
                    </a:schemeClr>
                  </a:outerShdw>
                </a:effectLst>
                <a:latin typeface="Roboto Medium" panose="02000000000000000000" pitchFamily="2" charset="0"/>
                <a:ea typeface="Roboto Medium" panose="02000000000000000000" pitchFamily="2" charset="0"/>
              </a:endParaRPr>
            </a:p>
          </p:txBody>
        </p:sp>
        <p:cxnSp>
          <p:nvCxnSpPr>
            <p:cNvPr id="13" name="Elbow Connector 12"/>
            <p:cNvCxnSpPr>
              <a:stCxn id="7" idx="2"/>
              <a:endCxn id="8" idx="0"/>
            </p:cNvCxnSpPr>
            <p:nvPr/>
          </p:nvCxnSpPr>
          <p:spPr>
            <a:xfrm rot="5400000">
              <a:off x="2945" y="5421"/>
              <a:ext cx="410" cy="1152"/>
            </a:xfrm>
            <a:prstGeom prst="bentConnector3">
              <a:avLst>
                <a:gd name="adj1" fmla="val 50000"/>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Elbow Connector 13"/>
            <p:cNvCxnSpPr>
              <a:stCxn id="7" idx="2"/>
              <a:endCxn id="9" idx="0"/>
            </p:cNvCxnSpPr>
            <p:nvPr/>
          </p:nvCxnSpPr>
          <p:spPr>
            <a:xfrm rot="16200000" flipH="1">
              <a:off x="4144" y="5374"/>
              <a:ext cx="410" cy="1246"/>
            </a:xfrm>
            <a:prstGeom prst="bentConnector3">
              <a:avLst>
                <a:gd name="adj1" fmla="val 50000"/>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15" name="Slide Number Placeholder 14"/>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4" name="Text Box 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3" name="Text Box 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5" name="Title 4"/>
          <p:cNvSpPr>
            <a:spLocks noGrp="1"/>
          </p:cNvSpPr>
          <p:nvPr/>
        </p:nvSpPr>
        <p:spPr>
          <a:xfrm>
            <a:off x="475488" y="347472"/>
            <a:ext cx="10074595" cy="390078"/>
          </a:xfrm>
          <a:prstGeom prst="rect">
            <a:avLst/>
          </a:prstGeom>
          <a:noFill/>
          <a:extLst>
            <a:ext uri="{909E8E84-426E-40DD-AFC4-6F175D3DCCD1}">
              <a14:hiddenFill xmlns:a14="http://schemas.microsoft.com/office/drawing/2010/main">
                <a:solidFill>
                  <a:srgbClr val="FF0000"/>
                </a:solidFill>
              </a14:hiddenFill>
            </a:ext>
          </a:extLst>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Discuss The Model Description Of AQO</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6411595" y="1250315"/>
            <a:ext cx="5551170" cy="3592195"/>
          </a:xfrm>
        </p:spPr>
        <p:txBody>
          <a:bodyPr>
            <a:noAutofit/>
          </a:bodyPr>
          <a:lstStyle/>
          <a:p>
            <a:pPr marL="342900" indent="-342900" algn="l">
              <a:buFont typeface="Arial" panose="02080604020202020204" pitchFamily="34" charset="0"/>
              <a:buChar char="•"/>
            </a:pPr>
            <a:r>
              <a:rPr lang="en-US" altLang="en-US" sz="2000" b="0" dirty="0">
                <a:solidFill>
                  <a:schemeClr val="tx1"/>
                </a:solidFill>
                <a:latin typeface="Roboto Light" panose="02000000000000000000" pitchFamily="2" charset="0"/>
                <a:ea typeface="Roboto Light" panose="02000000000000000000" pitchFamily="2" charset="0"/>
                <a:sym typeface="+mn-ea"/>
              </a:rPr>
              <a:t>Every node is described through its selectivity of all its conditions</a:t>
            </a:r>
            <a:endParaRPr lang="en-US" altLang="en-US" sz="2000" b="0" dirty="0">
              <a:solidFill>
                <a:schemeClr val="tx1"/>
              </a:solidFill>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accent1"/>
                </a:solidFill>
                <a:latin typeface="Roboto Light" panose="02000000000000000000" pitchFamily="2" charset="0"/>
                <a:ea typeface="Roboto Light" panose="02000000000000000000" pitchFamily="2" charset="0"/>
                <a:sym typeface="+mn-ea"/>
              </a:rPr>
              <a:t>All conditions in the node that differ only in constants are equivalent </a:t>
            </a:r>
            <a:endParaRPr lang="en-US" altLang="en-US" sz="2000" b="0" dirty="0">
              <a:solidFill>
                <a:schemeClr val="accent1"/>
              </a:solidFill>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endParaRPr lang="en-US" altLang="en-US" sz="2000" b="0" dirty="0">
              <a:solidFill>
                <a:schemeClr val="tx1"/>
              </a:solidFill>
              <a:effectLst>
                <a:outerShdw blurRad="38100" dist="19050" dir="2700000" algn="tl" rotWithShape="0">
                  <a:schemeClr val="dk1">
                    <a:alpha val="40000"/>
                  </a:schemeClr>
                </a:outerShdw>
              </a:effectLst>
              <a:latin typeface="Roboto Light" panose="02000000000000000000" pitchFamily="2" charset="0"/>
              <a:ea typeface="Roboto Light" panose="02000000000000000000" pitchFamily="2" charset="0"/>
            </a:endParaRPr>
          </a:p>
          <a:p>
            <a:pPr marL="342900" indent="-342900" algn="l">
              <a:buFont typeface="Arial" panose="02080604020202020204" pitchFamily="34" charset="0"/>
              <a:buChar char="•"/>
            </a:pPr>
            <a:endParaRPr lang="en-US" altLang="en-US" sz="2000" dirty="0">
              <a:solidFill>
                <a:schemeClr val="tx1"/>
              </a:solidFill>
              <a:effectLst>
                <a:outerShdw blurRad="38100" dist="19050" dir="2700000" algn="tl" rotWithShape="0">
                  <a:schemeClr val="dk1">
                    <a:alpha val="40000"/>
                  </a:schemeClr>
                </a:outerShdw>
              </a:effectLst>
              <a:latin typeface="Roboto Light" panose="02000000000000000000" pitchFamily="2" charset="0"/>
              <a:ea typeface="Roboto Light" panose="02000000000000000000" pitchFamily="2" charset="0"/>
            </a:endParaRPr>
          </a:p>
        </p:txBody>
      </p:sp>
      <p:sp>
        <p:nvSpPr>
          <p:cNvPr id="2" name="Text Box 1"/>
          <p:cNvSpPr txBox="1"/>
          <p:nvPr/>
        </p:nvSpPr>
        <p:spPr>
          <a:xfrm>
            <a:off x="606425" y="1459572"/>
            <a:ext cx="5489575" cy="3569335"/>
          </a:xfrm>
          <a:prstGeom prst="rect">
            <a:avLst/>
          </a:prstGeom>
          <a:noFill/>
        </p:spPr>
        <p:txBody>
          <a:bodyPr wrap="square" rtlCol="0" anchor="t">
            <a:spAutoFit/>
            <a:scene3d>
              <a:camera prst="orthographicFront"/>
              <a:lightRig rig="threePt" dir="t"/>
            </a:scene3d>
          </a:bodyPr>
          <a:lstStyle/>
          <a:p>
            <a:r>
              <a:rPr lang="en-US" altLang="en-US" dirty="0">
                <a:solidFill>
                  <a:schemeClr val="tx1"/>
                </a:solidFill>
                <a:latin typeface="Roboto Light" panose="02000000000000000000" pitchFamily="2" charset="0"/>
                <a:ea typeface="Roboto Light" panose="02000000000000000000" pitchFamily="2" charset="0"/>
              </a:rPr>
              <a:t>For example:</a:t>
            </a:r>
            <a:endParaRPr lang="en-US" dirty="0">
              <a:solidFill>
                <a:schemeClr val="tx1"/>
              </a:solidFill>
              <a:latin typeface="Roboto Light" panose="02000000000000000000" pitchFamily="2" charset="0"/>
              <a:ea typeface="Roboto Light" panose="02000000000000000000" pitchFamily="2" charset="0"/>
            </a:endParaRPr>
          </a:p>
          <a:p>
            <a:r>
              <a:rPr lang="en-US" dirty="0">
                <a:solidFill>
                  <a:schemeClr val="tx1"/>
                </a:solidFill>
                <a:latin typeface="Roboto Light" panose="02000000000000000000" pitchFamily="2" charset="0"/>
                <a:ea typeface="Roboto Light" panose="02000000000000000000" pitchFamily="2" charset="0"/>
              </a:rPr>
              <a:t>explain analyze </a:t>
            </a:r>
            <a:r>
              <a:rPr lang="en-US" altLang="en-US" dirty="0">
                <a:solidFill>
                  <a:schemeClr val="tx1"/>
                </a:solidFill>
                <a:latin typeface="Roboto Light" panose="02000000000000000000" pitchFamily="2" charset="0"/>
                <a:ea typeface="Roboto Light" panose="02000000000000000000" pitchFamily="2" charset="0"/>
              </a:rPr>
              <a:t>SELECT</a:t>
            </a:r>
            <a:r>
              <a:rPr lang="en-US" dirty="0">
                <a:solidFill>
                  <a:schemeClr val="tx1"/>
                </a:solidFill>
                <a:latin typeface="Roboto Light" panose="02000000000000000000" pitchFamily="2" charset="0"/>
                <a:ea typeface="Roboto Light" panose="02000000000000000000" pitchFamily="2" charset="0"/>
              </a:rPr>
              <a:t> * </a:t>
            </a:r>
            <a:endParaRPr lang="en-US" dirty="0">
              <a:solidFill>
                <a:schemeClr val="tx1"/>
              </a:solidFill>
              <a:latin typeface="Roboto Light" panose="02000000000000000000" pitchFamily="2" charset="0"/>
              <a:ea typeface="Roboto Light" panose="02000000000000000000" pitchFamily="2" charset="0"/>
            </a:endParaRPr>
          </a:p>
          <a:p>
            <a:r>
              <a:rPr lang="en-US" altLang="en-US" dirty="0">
                <a:solidFill>
                  <a:schemeClr val="tx1"/>
                </a:solidFill>
                <a:latin typeface="Roboto Light" panose="02000000000000000000" pitchFamily="2" charset="0"/>
                <a:ea typeface="Roboto Light" panose="02000000000000000000" pitchFamily="2" charset="0"/>
              </a:rPr>
              <a:t>		FROM</a:t>
            </a:r>
            <a:r>
              <a:rPr lang="en-US" dirty="0">
                <a:solidFill>
                  <a:schemeClr val="tx1"/>
                </a:solidFill>
                <a:latin typeface="Roboto Light" panose="02000000000000000000" pitchFamily="2" charset="0"/>
                <a:ea typeface="Roboto Light" panose="02000000000000000000" pitchFamily="2" charset="0"/>
              </a:rPr>
              <a:t> t1, t2 </a:t>
            </a:r>
            <a:endParaRPr lang="en-US" dirty="0">
              <a:solidFill>
                <a:schemeClr val="tx1"/>
              </a:solidFill>
              <a:latin typeface="Roboto Light" panose="02000000000000000000" pitchFamily="2" charset="0"/>
              <a:ea typeface="Roboto Light" panose="02000000000000000000" pitchFamily="2" charset="0"/>
            </a:endParaRPr>
          </a:p>
          <a:p>
            <a:r>
              <a:rPr lang="en-US" altLang="en-US" dirty="0">
                <a:solidFill>
                  <a:schemeClr val="tx1"/>
                </a:solidFill>
                <a:latin typeface="Roboto Light" panose="02000000000000000000" pitchFamily="2" charset="0"/>
                <a:ea typeface="Roboto Light" panose="02000000000000000000" pitchFamily="2" charset="0"/>
              </a:rPr>
              <a:t>		WHERE</a:t>
            </a:r>
            <a:r>
              <a:rPr lang="en-US" dirty="0">
                <a:solidFill>
                  <a:schemeClr val="tx1"/>
                </a:solidFill>
                <a:latin typeface="Roboto Light" panose="02000000000000000000" pitchFamily="2" charset="0"/>
                <a:ea typeface="Roboto Light" panose="02000000000000000000" pitchFamily="2" charset="0"/>
              </a:rPr>
              <a:t> t1.x = t2.y </a:t>
            </a:r>
            <a:r>
              <a:rPr lang="en-US" altLang="en-US" dirty="0">
                <a:solidFill>
                  <a:schemeClr val="tx1"/>
                </a:solidFill>
                <a:latin typeface="Roboto Light" panose="02000000000000000000" pitchFamily="2" charset="0"/>
                <a:ea typeface="Roboto Light" panose="02000000000000000000" pitchFamily="2" charset="0"/>
              </a:rPr>
              <a:t>AND</a:t>
            </a:r>
            <a:r>
              <a:rPr lang="en-US" dirty="0">
                <a:solidFill>
                  <a:schemeClr val="tx1"/>
                </a:solidFill>
                <a:latin typeface="Roboto Light" panose="02000000000000000000" pitchFamily="2" charset="0"/>
                <a:ea typeface="Roboto Light" panose="02000000000000000000" pitchFamily="2" charset="0"/>
              </a:rPr>
              <a:t> </a:t>
            </a:r>
            <a:endParaRPr lang="en-US" dirty="0">
              <a:solidFill>
                <a:schemeClr val="tx1"/>
              </a:solidFill>
              <a:latin typeface="Roboto Light" panose="02000000000000000000" pitchFamily="2" charset="0"/>
              <a:ea typeface="Roboto Light" panose="02000000000000000000" pitchFamily="2" charset="0"/>
            </a:endParaRPr>
          </a:p>
          <a:p>
            <a:r>
              <a:rPr lang="en-US" altLang="en-US" dirty="0">
                <a:solidFill>
                  <a:schemeClr val="tx1"/>
                </a:solidFill>
                <a:latin typeface="Roboto Light" panose="02000000000000000000" pitchFamily="2" charset="0"/>
                <a:ea typeface="Roboto Light" panose="02000000000000000000" pitchFamily="2" charset="0"/>
              </a:rPr>
              <a:t>			</a:t>
            </a:r>
            <a:r>
              <a:rPr lang="en-US" dirty="0">
                <a:solidFill>
                  <a:schemeClr val="tx1"/>
                </a:solidFill>
                <a:latin typeface="Roboto Light" panose="02000000000000000000" pitchFamily="2" charset="0"/>
                <a:ea typeface="Roboto Light" panose="02000000000000000000" pitchFamily="2" charset="0"/>
              </a:rPr>
              <a:t>t1.t = '1' </a:t>
            </a:r>
            <a:r>
              <a:rPr lang="en-US" altLang="en-US" dirty="0">
                <a:solidFill>
                  <a:schemeClr val="tx1"/>
                </a:solidFill>
                <a:latin typeface="Roboto Light" panose="02000000000000000000" pitchFamily="2" charset="0"/>
                <a:ea typeface="Roboto Light" panose="02000000000000000000" pitchFamily="2" charset="0"/>
              </a:rPr>
              <a:t>AND</a:t>
            </a:r>
            <a:r>
              <a:rPr lang="en-US" dirty="0">
                <a:solidFill>
                  <a:schemeClr val="tx1"/>
                </a:solidFill>
                <a:latin typeface="Roboto Light" panose="02000000000000000000" pitchFamily="2" charset="0"/>
                <a:ea typeface="Roboto Light" panose="02000000000000000000" pitchFamily="2" charset="0"/>
              </a:rPr>
              <a:t> </a:t>
            </a:r>
            <a:endParaRPr lang="en-US" dirty="0">
              <a:solidFill>
                <a:schemeClr val="tx1"/>
              </a:solidFill>
              <a:latin typeface="Roboto Light" panose="02000000000000000000" pitchFamily="2" charset="0"/>
              <a:ea typeface="Roboto Light" panose="02000000000000000000" pitchFamily="2" charset="0"/>
            </a:endParaRPr>
          </a:p>
          <a:p>
            <a:r>
              <a:rPr lang="en-US" altLang="en-US" dirty="0">
                <a:solidFill>
                  <a:schemeClr val="tx1"/>
                </a:solidFill>
                <a:latin typeface="Roboto Light" panose="02000000000000000000" pitchFamily="2" charset="0"/>
                <a:ea typeface="Roboto Light" panose="02000000000000000000" pitchFamily="2" charset="0"/>
              </a:rPr>
              <a:t>			</a:t>
            </a:r>
            <a:r>
              <a:rPr lang="en-US" dirty="0">
                <a:solidFill>
                  <a:schemeClr val="tx1"/>
                </a:solidFill>
                <a:latin typeface="Roboto Light" panose="02000000000000000000" pitchFamily="2" charset="0"/>
                <a:ea typeface="Roboto Light" panose="02000000000000000000" pitchFamily="2" charset="0"/>
              </a:rPr>
              <a:t>t2.c </a:t>
            </a:r>
            <a:r>
              <a:rPr lang="en-US" altLang="en-US" dirty="0">
                <a:solidFill>
                  <a:schemeClr val="tx1"/>
                </a:solidFill>
                <a:latin typeface="Roboto Light" panose="02000000000000000000" pitchFamily="2" charset="0"/>
                <a:ea typeface="Roboto Light" panose="02000000000000000000" pitchFamily="2" charset="0"/>
              </a:rPr>
              <a:t>&gt;</a:t>
            </a:r>
            <a:r>
              <a:rPr lang="en-US" dirty="0">
                <a:solidFill>
                  <a:schemeClr val="tx1"/>
                </a:solidFill>
                <a:latin typeface="Roboto Light" panose="02000000000000000000" pitchFamily="2" charset="0"/>
                <a:ea typeface="Roboto Light" panose="02000000000000000000" pitchFamily="2" charset="0"/>
              </a:rPr>
              <a:t> 2;</a:t>
            </a:r>
            <a:endParaRPr lang="en-US" dirty="0">
              <a:solidFill>
                <a:schemeClr val="tx1"/>
              </a:solidFill>
              <a:latin typeface="Roboto Light" panose="02000000000000000000" pitchFamily="2" charset="0"/>
              <a:ea typeface="Roboto Light" panose="02000000000000000000" pitchFamily="2" charset="0"/>
            </a:endParaRPr>
          </a:p>
          <a:p>
            <a:pPr algn="ctr"/>
            <a:r>
              <a:rPr lang="en-US" altLang="en-US" sz="2800" dirty="0">
                <a:solidFill>
                  <a:schemeClr val="tx1"/>
                </a:solidFill>
                <a:latin typeface="Roboto Light" panose="02000000000000000000" pitchFamily="2" charset="0"/>
                <a:ea typeface="Roboto Light" panose="02000000000000000000" pitchFamily="2" charset="0"/>
              </a:rPr>
              <a:t>=</a:t>
            </a:r>
            <a:endParaRPr lang="en-US" altLang="en-US" dirty="0">
              <a:solidFill>
                <a:schemeClr val="tx1"/>
              </a:solidFill>
              <a:latin typeface="Roboto Light" panose="02000000000000000000" pitchFamily="2" charset="0"/>
              <a:ea typeface="Roboto Light" panose="02000000000000000000" pitchFamily="2" charset="0"/>
            </a:endParaRPr>
          </a:p>
          <a:p>
            <a:pPr algn="l"/>
            <a:r>
              <a:rPr lang="en-US" dirty="0">
                <a:solidFill>
                  <a:schemeClr val="tx1"/>
                </a:solidFill>
                <a:latin typeface="Roboto Light" panose="02000000000000000000" pitchFamily="2" charset="0"/>
                <a:ea typeface="Roboto Light" panose="02000000000000000000" pitchFamily="2" charset="0"/>
                <a:sym typeface="+mn-ea"/>
              </a:rPr>
              <a:t>explain analyze </a:t>
            </a:r>
            <a:r>
              <a:rPr lang="en-US" altLang="en-US" dirty="0">
                <a:solidFill>
                  <a:schemeClr val="tx1"/>
                </a:solidFill>
                <a:latin typeface="Roboto Light" panose="02000000000000000000" pitchFamily="2" charset="0"/>
                <a:ea typeface="Roboto Light" panose="02000000000000000000" pitchFamily="2" charset="0"/>
                <a:sym typeface="+mn-ea"/>
              </a:rPr>
              <a:t>SELECT</a:t>
            </a:r>
            <a:r>
              <a:rPr lang="en-US" dirty="0">
                <a:solidFill>
                  <a:schemeClr val="tx1"/>
                </a:solidFill>
                <a:latin typeface="Roboto Light" panose="02000000000000000000" pitchFamily="2" charset="0"/>
                <a:ea typeface="Roboto Light" panose="02000000000000000000" pitchFamily="2" charset="0"/>
                <a:sym typeface="+mn-ea"/>
              </a:rPr>
              <a:t> * </a:t>
            </a:r>
            <a:endParaRPr lang="en-US" dirty="0">
              <a:solidFill>
                <a:schemeClr val="tx1"/>
              </a:solidFill>
              <a:latin typeface="Roboto Light" panose="02000000000000000000" pitchFamily="2" charset="0"/>
              <a:ea typeface="Roboto Light" panose="02000000000000000000" pitchFamily="2" charset="0"/>
            </a:endParaRPr>
          </a:p>
          <a:p>
            <a:pPr algn="l"/>
            <a:r>
              <a:rPr lang="en-US" altLang="en-US" dirty="0">
                <a:solidFill>
                  <a:schemeClr val="tx1"/>
                </a:solidFill>
                <a:latin typeface="Roboto Light" panose="02000000000000000000" pitchFamily="2" charset="0"/>
                <a:ea typeface="Roboto Light" panose="02000000000000000000" pitchFamily="2" charset="0"/>
                <a:sym typeface="+mn-ea"/>
              </a:rPr>
              <a:t>		FROM</a:t>
            </a:r>
            <a:r>
              <a:rPr lang="en-US" dirty="0">
                <a:solidFill>
                  <a:schemeClr val="tx1"/>
                </a:solidFill>
                <a:latin typeface="Roboto Light" panose="02000000000000000000" pitchFamily="2" charset="0"/>
                <a:ea typeface="Roboto Light" panose="02000000000000000000" pitchFamily="2" charset="0"/>
                <a:sym typeface="+mn-ea"/>
              </a:rPr>
              <a:t> t1, t2 </a:t>
            </a:r>
            <a:endParaRPr lang="en-US" dirty="0">
              <a:solidFill>
                <a:schemeClr val="tx1"/>
              </a:solidFill>
              <a:latin typeface="Roboto Light" panose="02000000000000000000" pitchFamily="2" charset="0"/>
              <a:ea typeface="Roboto Light" panose="02000000000000000000" pitchFamily="2" charset="0"/>
            </a:endParaRPr>
          </a:p>
          <a:p>
            <a:pPr algn="l"/>
            <a:r>
              <a:rPr lang="en-US" altLang="en-US" dirty="0">
                <a:solidFill>
                  <a:schemeClr val="tx1"/>
                </a:solidFill>
                <a:latin typeface="Roboto Light" panose="02000000000000000000" pitchFamily="2" charset="0"/>
                <a:ea typeface="Roboto Light" panose="02000000000000000000" pitchFamily="2" charset="0"/>
                <a:sym typeface="+mn-ea"/>
              </a:rPr>
              <a:t>		WHERE</a:t>
            </a:r>
            <a:r>
              <a:rPr lang="en-US" dirty="0">
                <a:solidFill>
                  <a:schemeClr val="tx1"/>
                </a:solidFill>
                <a:latin typeface="Roboto Light" panose="02000000000000000000" pitchFamily="2" charset="0"/>
                <a:ea typeface="Roboto Light" panose="02000000000000000000" pitchFamily="2" charset="0"/>
                <a:sym typeface="+mn-ea"/>
              </a:rPr>
              <a:t> t1.x = t2.y </a:t>
            </a:r>
            <a:r>
              <a:rPr lang="en-US" altLang="en-US" dirty="0">
                <a:solidFill>
                  <a:schemeClr val="tx1"/>
                </a:solidFill>
                <a:latin typeface="Roboto Light" panose="02000000000000000000" pitchFamily="2" charset="0"/>
                <a:ea typeface="Roboto Light" panose="02000000000000000000" pitchFamily="2" charset="0"/>
                <a:sym typeface="+mn-ea"/>
              </a:rPr>
              <a:t>AND</a:t>
            </a:r>
            <a:r>
              <a:rPr lang="en-US" dirty="0">
                <a:solidFill>
                  <a:schemeClr val="tx1"/>
                </a:solidFill>
                <a:latin typeface="Roboto Light" panose="02000000000000000000" pitchFamily="2" charset="0"/>
                <a:ea typeface="Roboto Light" panose="02000000000000000000" pitchFamily="2" charset="0"/>
                <a:sym typeface="+mn-ea"/>
              </a:rPr>
              <a:t> </a:t>
            </a:r>
            <a:endParaRPr lang="en-US" dirty="0">
              <a:solidFill>
                <a:schemeClr val="tx1"/>
              </a:solidFill>
              <a:latin typeface="Roboto Light" panose="02000000000000000000" pitchFamily="2" charset="0"/>
              <a:ea typeface="Roboto Light" panose="02000000000000000000" pitchFamily="2" charset="0"/>
            </a:endParaRPr>
          </a:p>
          <a:p>
            <a:pPr algn="l"/>
            <a:r>
              <a:rPr lang="en-US" altLang="en-US" dirty="0">
                <a:solidFill>
                  <a:schemeClr val="tx1"/>
                </a:solidFill>
                <a:latin typeface="Roboto Light" panose="02000000000000000000" pitchFamily="2" charset="0"/>
                <a:ea typeface="Roboto Light" panose="02000000000000000000" pitchFamily="2" charset="0"/>
                <a:sym typeface="+mn-ea"/>
              </a:rPr>
              <a:t>			</a:t>
            </a:r>
            <a:r>
              <a:rPr lang="en-US" dirty="0">
                <a:solidFill>
                  <a:schemeClr val="tx1"/>
                </a:solidFill>
                <a:latin typeface="Roboto Light" panose="02000000000000000000" pitchFamily="2" charset="0"/>
                <a:ea typeface="Roboto Light" panose="02000000000000000000" pitchFamily="2" charset="0"/>
                <a:sym typeface="+mn-ea"/>
              </a:rPr>
              <a:t>t1.t = '</a:t>
            </a:r>
            <a:r>
              <a:rPr lang="en-US" altLang="en-US" dirty="0">
                <a:solidFill>
                  <a:schemeClr val="tx1"/>
                </a:solidFill>
                <a:latin typeface="Roboto Light" panose="02000000000000000000" pitchFamily="2" charset="0"/>
                <a:ea typeface="Roboto Light" panose="02000000000000000000" pitchFamily="2" charset="0"/>
                <a:sym typeface="+mn-ea"/>
              </a:rPr>
              <a:t>3</a:t>
            </a:r>
            <a:r>
              <a:rPr lang="en-US" dirty="0">
                <a:solidFill>
                  <a:schemeClr val="tx1"/>
                </a:solidFill>
                <a:latin typeface="Roboto Light" panose="02000000000000000000" pitchFamily="2" charset="0"/>
                <a:ea typeface="Roboto Light" panose="02000000000000000000" pitchFamily="2" charset="0"/>
                <a:sym typeface="+mn-ea"/>
              </a:rPr>
              <a:t>' </a:t>
            </a:r>
            <a:r>
              <a:rPr lang="en-US" altLang="en-US" dirty="0">
                <a:solidFill>
                  <a:schemeClr val="tx1"/>
                </a:solidFill>
                <a:latin typeface="Roboto Light" panose="02000000000000000000" pitchFamily="2" charset="0"/>
                <a:ea typeface="Roboto Light" panose="02000000000000000000" pitchFamily="2" charset="0"/>
                <a:sym typeface="+mn-ea"/>
              </a:rPr>
              <a:t>AND</a:t>
            </a:r>
            <a:r>
              <a:rPr lang="en-US" dirty="0">
                <a:solidFill>
                  <a:schemeClr val="tx1"/>
                </a:solidFill>
                <a:latin typeface="Roboto Light" panose="02000000000000000000" pitchFamily="2" charset="0"/>
                <a:ea typeface="Roboto Light" panose="02000000000000000000" pitchFamily="2" charset="0"/>
                <a:sym typeface="+mn-ea"/>
              </a:rPr>
              <a:t> </a:t>
            </a:r>
            <a:endParaRPr lang="en-US" dirty="0">
              <a:solidFill>
                <a:schemeClr val="tx1"/>
              </a:solidFill>
              <a:latin typeface="Roboto Light" panose="02000000000000000000" pitchFamily="2" charset="0"/>
              <a:ea typeface="Roboto Light" panose="02000000000000000000" pitchFamily="2" charset="0"/>
            </a:endParaRPr>
          </a:p>
          <a:p>
            <a:pPr algn="l"/>
            <a:r>
              <a:rPr lang="en-US" altLang="en-US" dirty="0">
                <a:solidFill>
                  <a:schemeClr val="tx1"/>
                </a:solidFill>
                <a:latin typeface="Roboto Light" panose="02000000000000000000" pitchFamily="2" charset="0"/>
                <a:ea typeface="Roboto Light" panose="02000000000000000000" pitchFamily="2" charset="0"/>
                <a:sym typeface="+mn-ea"/>
              </a:rPr>
              <a:t>			</a:t>
            </a:r>
            <a:r>
              <a:rPr lang="en-US" dirty="0">
                <a:solidFill>
                  <a:schemeClr val="tx1"/>
                </a:solidFill>
                <a:latin typeface="Roboto Light" panose="02000000000000000000" pitchFamily="2" charset="0"/>
                <a:ea typeface="Roboto Light" panose="02000000000000000000" pitchFamily="2" charset="0"/>
                <a:sym typeface="+mn-ea"/>
              </a:rPr>
              <a:t>t2.c </a:t>
            </a:r>
            <a:r>
              <a:rPr lang="en-US" altLang="en-US" dirty="0">
                <a:solidFill>
                  <a:schemeClr val="tx1"/>
                </a:solidFill>
                <a:latin typeface="Roboto Light" panose="02000000000000000000" pitchFamily="2" charset="0"/>
                <a:ea typeface="Roboto Light" panose="02000000000000000000" pitchFamily="2" charset="0"/>
                <a:sym typeface="+mn-ea"/>
              </a:rPr>
              <a:t>&gt;</a:t>
            </a:r>
            <a:r>
              <a:rPr lang="en-US" dirty="0">
                <a:solidFill>
                  <a:schemeClr val="tx1"/>
                </a:solidFill>
                <a:latin typeface="Roboto Light" panose="02000000000000000000" pitchFamily="2" charset="0"/>
                <a:ea typeface="Roboto Light" panose="02000000000000000000" pitchFamily="2" charset="0"/>
                <a:sym typeface="+mn-ea"/>
              </a:rPr>
              <a:t> </a:t>
            </a:r>
            <a:r>
              <a:rPr lang="en-US" altLang="en-US" dirty="0">
                <a:solidFill>
                  <a:schemeClr val="tx1"/>
                </a:solidFill>
                <a:latin typeface="Roboto Light" panose="02000000000000000000" pitchFamily="2" charset="0"/>
                <a:ea typeface="Roboto Light" panose="02000000000000000000" pitchFamily="2" charset="0"/>
                <a:sym typeface="+mn-ea"/>
              </a:rPr>
              <a:t>5</a:t>
            </a:r>
            <a:r>
              <a:rPr lang="en-US" dirty="0">
                <a:solidFill>
                  <a:schemeClr val="tx1"/>
                </a:solidFill>
                <a:latin typeface="Roboto Light" panose="02000000000000000000" pitchFamily="2" charset="0"/>
                <a:ea typeface="Roboto Light" panose="02000000000000000000" pitchFamily="2" charset="0"/>
                <a:sym typeface="+mn-ea"/>
              </a:rPr>
              <a:t>;</a:t>
            </a:r>
            <a:endParaRPr lang="en-US" altLang="en-US" dirty="0">
              <a:solidFill>
                <a:schemeClr val="tx1"/>
              </a:solidFill>
              <a:latin typeface="Roboto Light" panose="02000000000000000000" pitchFamily="2" charset="0"/>
              <a:ea typeface="Roboto Light" panose="02000000000000000000" pitchFamily="2" charset="0"/>
              <a:sym typeface="+mn-ea"/>
            </a:endParaRPr>
          </a:p>
        </p:txBody>
      </p:sp>
      <p:sp>
        <p:nvSpPr>
          <p:cNvPr id="7" name="Slide Number Placeholder 6"/>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4" name="Text Box 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3" name="Text Box 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5" name="Title 4"/>
          <p:cNvSpPr>
            <a:spLocks noGrp="1"/>
          </p:cNvSpPr>
          <p:nvPr/>
        </p:nvSpPr>
        <p:spPr>
          <a:xfrm>
            <a:off x="475488" y="347472"/>
            <a:ext cx="10074595" cy="390078"/>
          </a:xfrm>
          <a:prstGeom prst="rect">
            <a:avLst/>
          </a:prstGeom>
          <a:noFill/>
          <a:extLst>
            <a:ext uri="{909E8E84-426E-40DD-AFC4-6F175D3DCCD1}">
              <a14:hiddenFill xmlns:a14="http://schemas.microsoft.com/office/drawing/2010/main">
                <a:solidFill>
                  <a:srgbClr val="FF0000"/>
                </a:solidFill>
              </a14:hiddenFill>
            </a:ext>
          </a:extLst>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Discuss The Model Description Of AQO</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Рисунок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5560" y="-508453"/>
            <a:ext cx="6858000" cy="6858000"/>
          </a:xfrm>
          <a:prstGeom prst="rect">
            <a:avLst/>
          </a:prstGeom>
        </p:spPr>
      </p:pic>
      <p:sp>
        <p:nvSpPr>
          <p:cNvPr id="6" name="Text Placeholder 5"/>
          <p:cNvSpPr>
            <a:spLocks noGrp="1"/>
          </p:cNvSpPr>
          <p:nvPr>
            <p:ph type="body" sz="quarter" idx="15"/>
          </p:nvPr>
        </p:nvSpPr>
        <p:spPr>
          <a:xfrm>
            <a:off x="6411595" y="1250315"/>
            <a:ext cx="5551170" cy="3592195"/>
          </a:xfrm>
        </p:spPr>
        <p:txBody>
          <a:bodyPr>
            <a:noAutofit/>
          </a:bodyPr>
          <a:lstStyle/>
          <a:p>
            <a:pPr marL="342900" indent="-342900" algn="l">
              <a:buFont typeface="Arial" panose="02080604020202020204" pitchFamily="34" charset="0"/>
              <a:buChar char="•"/>
            </a:pPr>
            <a:r>
              <a:rPr lang="en-US" altLang="en-US" sz="2000" b="0" dirty="0">
                <a:solidFill>
                  <a:schemeClr val="tx1"/>
                </a:solidFill>
                <a:latin typeface="Roboto Light" panose="02000000000000000000" pitchFamily="2" charset="0"/>
                <a:ea typeface="Roboto Light" panose="02000000000000000000" pitchFamily="2" charset="0"/>
                <a:sym typeface="+mn-ea"/>
              </a:rPr>
              <a:t>Every node is described through its selectivity of all its conditions</a:t>
            </a:r>
            <a:endParaRPr lang="en-US" altLang="en-US" sz="2000" b="0" dirty="0">
              <a:solidFill>
                <a:schemeClr val="tx1"/>
              </a:solidFill>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tx1"/>
                </a:solidFill>
                <a:latin typeface="Roboto Light" panose="02000000000000000000" pitchFamily="2" charset="0"/>
                <a:ea typeface="Roboto Light" panose="02000000000000000000" pitchFamily="2" charset="0"/>
                <a:sym typeface="+mn-ea"/>
              </a:rPr>
              <a:t>All conditions in the node that differ only in constants are equivalent </a:t>
            </a:r>
            <a:endParaRPr lang="en-US" altLang="en-US" sz="2000" b="0" dirty="0">
              <a:solidFill>
                <a:schemeClr val="accent1"/>
              </a:solidFill>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accent1"/>
                </a:solidFill>
                <a:latin typeface="Roboto Light" panose="02000000000000000000" pitchFamily="2" charset="0"/>
                <a:ea typeface="Roboto Light" panose="02000000000000000000" pitchFamily="2" charset="0"/>
                <a:sym typeface="+mn-ea"/>
              </a:rPr>
              <a:t>The closest nodes of the query based on R2-distance </a:t>
            </a:r>
            <a:r>
              <a:rPr lang="en-US" sz="2000" b="0" dirty="0">
                <a:solidFill>
                  <a:schemeClr val="accent1"/>
                </a:solidFill>
                <a:latin typeface="Roboto Light" panose="02000000000000000000" pitchFamily="2" charset="0"/>
                <a:ea typeface="Roboto Light" panose="02000000000000000000" pitchFamily="2" charset="0"/>
                <a:sym typeface="+mn-ea"/>
              </a:rPr>
              <a:t>are </a:t>
            </a:r>
            <a:r>
              <a:rPr lang="en-US" sz="2000" b="0" dirty="0" err="1">
                <a:solidFill>
                  <a:schemeClr val="accent1"/>
                </a:solidFill>
                <a:latin typeface="Roboto Light" panose="02000000000000000000" pitchFamily="2" charset="0"/>
                <a:ea typeface="Roboto Light" panose="02000000000000000000" pitchFamily="2" charset="0"/>
                <a:sym typeface="+mn-ea"/>
              </a:rPr>
              <a:t>neighbours</a:t>
            </a:r>
            <a:endParaRPr lang="en-US" altLang="en-US" sz="2000" b="0" dirty="0">
              <a:solidFill>
                <a:schemeClr val="tx1"/>
              </a:solidFill>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endParaRPr lang="en-US" altLang="en-US" sz="2000" dirty="0">
              <a:solidFill>
                <a:schemeClr val="tx1"/>
              </a:solidFill>
              <a:effectLst>
                <a:outerShdw blurRad="38100" dist="19050" dir="2700000" algn="tl" rotWithShape="0">
                  <a:schemeClr val="dk1">
                    <a:alpha val="40000"/>
                  </a:schemeClr>
                </a:outerShdw>
              </a:effectLst>
            </a:endParaRPr>
          </a:p>
          <a:p>
            <a:pPr marL="342900" indent="-342900" algn="l">
              <a:buFont typeface="Arial" panose="02080604020202020204" pitchFamily="34" charset="0"/>
              <a:buChar char="•"/>
            </a:pPr>
            <a:endParaRPr lang="en-US" altLang="en-US" sz="2000" dirty="0">
              <a:solidFill>
                <a:schemeClr val="tx1"/>
              </a:solidFill>
              <a:effectLst>
                <a:outerShdw blurRad="38100" dist="19050" dir="2700000" algn="tl" rotWithShape="0">
                  <a:schemeClr val="dk1">
                    <a:alpha val="40000"/>
                  </a:schemeClr>
                </a:outerShdw>
              </a:effectLst>
            </a:endParaRPr>
          </a:p>
        </p:txBody>
      </p:sp>
      <p:sp>
        <p:nvSpPr>
          <p:cNvPr id="7" name="Slide Number Placeholder 6"/>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3" name="Text Box 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5" name="Title 4"/>
          <p:cNvSpPr>
            <a:spLocks noGrp="1"/>
          </p:cNvSpPr>
          <p:nvPr/>
        </p:nvSpPr>
        <p:spPr>
          <a:xfrm>
            <a:off x="475488" y="347472"/>
            <a:ext cx="10074595" cy="390078"/>
          </a:xfrm>
          <a:prstGeom prst="rect">
            <a:avLst/>
          </a:prstGeom>
          <a:noFill/>
          <a:extLst>
            <a:ext uri="{909E8E84-426E-40DD-AFC4-6F175D3DCCD1}">
              <a14:hiddenFill xmlns:a14="http://schemas.microsoft.com/office/drawing/2010/main">
                <a:solidFill>
                  <a:srgbClr val="FF0000"/>
                </a:solidFill>
              </a14:hiddenFill>
            </a:ext>
          </a:extLst>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Discuss The Model Description Of AQO</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6411595" y="1250315"/>
            <a:ext cx="5551170" cy="3592195"/>
          </a:xfrm>
        </p:spPr>
        <p:txBody>
          <a:bodyPr>
            <a:noAutofit/>
          </a:bodyPr>
          <a:lstStyle/>
          <a:p>
            <a:pPr marL="342900" indent="-342900" algn="l">
              <a:buFont typeface="Arial" panose="02080604020202020204" pitchFamily="34" charset="0"/>
              <a:buChar char="•"/>
            </a:pPr>
            <a:r>
              <a:rPr lang="en-US" altLang="en-US" sz="2000" b="0" dirty="0">
                <a:solidFill>
                  <a:schemeClr val="tx1"/>
                </a:solidFill>
                <a:latin typeface="Roboto Light" panose="02000000000000000000" pitchFamily="2" charset="0"/>
                <a:ea typeface="Roboto Light" panose="02000000000000000000" pitchFamily="2" charset="0"/>
                <a:sym typeface="+mn-ea"/>
              </a:rPr>
              <a:t>Every node is described through its selectivity of all its conditions</a:t>
            </a:r>
            <a:endParaRPr lang="en-US" altLang="en-US" sz="2000" b="0" dirty="0">
              <a:solidFill>
                <a:schemeClr val="tx1"/>
              </a:solidFill>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tx1"/>
                </a:solidFill>
                <a:latin typeface="Roboto Light" panose="02000000000000000000" pitchFamily="2" charset="0"/>
                <a:ea typeface="Roboto Light" panose="02000000000000000000" pitchFamily="2" charset="0"/>
                <a:sym typeface="+mn-ea"/>
              </a:rPr>
              <a:t>All conditions in the node that differ only in constants are equivalent </a:t>
            </a:r>
            <a:endParaRPr lang="en-US" altLang="en-US" sz="2000" b="0" dirty="0">
              <a:solidFill>
                <a:schemeClr val="tx1"/>
              </a:solidFill>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tx1"/>
                </a:solidFill>
                <a:latin typeface="Roboto Light" panose="02000000000000000000" pitchFamily="2" charset="0"/>
                <a:ea typeface="Roboto Light" panose="02000000000000000000" pitchFamily="2" charset="0"/>
                <a:sym typeface="+mn-ea"/>
              </a:rPr>
              <a:t>The closest nodes of the query based on R2-distance </a:t>
            </a:r>
            <a:r>
              <a:rPr lang="en-US" sz="2000" b="0" dirty="0">
                <a:solidFill>
                  <a:schemeClr val="tx1"/>
                </a:solidFill>
                <a:latin typeface="Roboto Light" panose="02000000000000000000" pitchFamily="2" charset="0"/>
                <a:ea typeface="Roboto Light" panose="02000000000000000000" pitchFamily="2" charset="0"/>
                <a:sym typeface="+mn-ea"/>
              </a:rPr>
              <a:t>are </a:t>
            </a:r>
            <a:r>
              <a:rPr lang="en-US" sz="2000" b="0" dirty="0" err="1">
                <a:solidFill>
                  <a:schemeClr val="tx1"/>
                </a:solidFill>
                <a:latin typeface="Roboto Light" panose="02000000000000000000" pitchFamily="2" charset="0"/>
                <a:ea typeface="Roboto Light" panose="02000000000000000000" pitchFamily="2" charset="0"/>
                <a:sym typeface="+mn-ea"/>
              </a:rPr>
              <a:t>neighbours</a:t>
            </a:r>
            <a:endParaRPr lang="en-US" altLang="en-US" sz="2000" b="0" dirty="0">
              <a:solidFill>
                <a:schemeClr val="tx1"/>
              </a:solidFill>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accent1"/>
                </a:solidFill>
                <a:latin typeface="Roboto Light" panose="02000000000000000000" pitchFamily="2" charset="0"/>
                <a:ea typeface="Roboto Light" panose="02000000000000000000" pitchFamily="2" charset="0"/>
                <a:sym typeface="+mn-ea"/>
              </a:rPr>
              <a:t>We need to predict the number of rows of a new node based on the known data of its </a:t>
            </a:r>
            <a:r>
              <a:rPr lang="en-US" altLang="en-US" sz="2000" b="0" dirty="0" err="1">
                <a:solidFill>
                  <a:schemeClr val="accent1"/>
                </a:solidFill>
                <a:latin typeface="Roboto Light" panose="02000000000000000000" pitchFamily="2" charset="0"/>
                <a:ea typeface="Roboto Light" panose="02000000000000000000" pitchFamily="2" charset="0"/>
                <a:sym typeface="+mn-ea"/>
              </a:rPr>
              <a:t>neighbours</a:t>
            </a:r>
            <a:endParaRPr lang="en-US" sz="2000" b="0" dirty="0">
              <a:solidFill>
                <a:schemeClr val="tx1"/>
              </a:solidFill>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endParaRPr lang="en-US" altLang="en-US" sz="2000" dirty="0">
              <a:solidFill>
                <a:schemeClr val="tx1"/>
              </a:solidFill>
              <a:effectLst>
                <a:outerShdw blurRad="38100" dist="19050" dir="2700000" algn="tl" rotWithShape="0">
                  <a:schemeClr val="dk1">
                    <a:alpha val="40000"/>
                  </a:schemeClr>
                </a:outerShdw>
              </a:effectLst>
            </a:endParaRPr>
          </a:p>
          <a:p>
            <a:pPr marL="342900" indent="-342900" algn="l">
              <a:buFont typeface="Arial" panose="02080604020202020204" pitchFamily="34" charset="0"/>
              <a:buChar char="•"/>
            </a:pPr>
            <a:endParaRPr lang="en-US" altLang="en-US" sz="2000" dirty="0">
              <a:solidFill>
                <a:schemeClr val="tx1"/>
              </a:solidFill>
              <a:effectLst>
                <a:outerShdw blurRad="38100" dist="19050" dir="2700000" algn="tl" rotWithShape="0">
                  <a:schemeClr val="dk1">
                    <a:alpha val="40000"/>
                  </a:schemeClr>
                </a:outerShdw>
              </a:effectLst>
            </a:endParaRPr>
          </a:p>
        </p:txBody>
      </p:sp>
      <p:sp>
        <p:nvSpPr>
          <p:cNvPr id="7" name="Slide Number Placeholder 6"/>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3" name="Title 4"/>
          <p:cNvSpPr>
            <a:spLocks noGrp="1"/>
          </p:cNvSpPr>
          <p:nvPr/>
        </p:nvSpPr>
        <p:spPr>
          <a:xfrm>
            <a:off x="475488" y="347472"/>
            <a:ext cx="10074595" cy="390078"/>
          </a:xfrm>
          <a:prstGeom prst="rect">
            <a:avLst/>
          </a:prstGeom>
          <a:noFill/>
          <a:extLst>
            <a:ext uri="{909E8E84-426E-40DD-AFC4-6F175D3DCCD1}">
              <a14:hiddenFill xmlns:a14="http://schemas.microsoft.com/office/drawing/2010/main">
                <a:solidFill>
                  <a:srgbClr val="FF0000"/>
                </a:solidFill>
              </a14:hiddenFill>
            </a:ext>
          </a:extLst>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Discuss The Model Description Of AQO</a:t>
            </a:r>
            <a:endParaRPr lang="en-US" altLang="en-US" sz="3200" b="0" dirty="0">
              <a:solidFill>
                <a:srgbClr val="16229A"/>
              </a:solidFill>
              <a:latin typeface="Roboto Medium" panose="02000000000000000000" pitchFamily="2" charset="0"/>
              <a:ea typeface="Roboto Medium" panose="02000000000000000000" pitchFamily="2" charset="0"/>
            </a:endParaRPr>
          </a:p>
        </p:txBody>
      </p:sp>
      <p:pic>
        <p:nvPicPr>
          <p:cNvPr id="22" name="Рисунок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6207" y="-451485"/>
            <a:ext cx="6858000" cy="68580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6411595" y="1250315"/>
            <a:ext cx="5551170" cy="3592195"/>
          </a:xfrm>
        </p:spPr>
        <p:txBody>
          <a:bodyPr>
            <a:noAutofit/>
          </a:bodyPr>
          <a:lstStyle/>
          <a:p>
            <a:pPr marL="342900" indent="-342900" algn="l">
              <a:buFont typeface="Arial" panose="02080604020202020204" pitchFamily="34" charset="0"/>
              <a:buChar char="•"/>
            </a:pPr>
            <a:r>
              <a:rPr lang="en-US" altLang="en-US" sz="2000" b="0" dirty="0">
                <a:solidFill>
                  <a:schemeClr val="tx1"/>
                </a:solidFill>
                <a:effectLst/>
                <a:latin typeface="Roboto Light" panose="02000000000000000000" pitchFamily="2" charset="0"/>
                <a:ea typeface="Roboto Light" panose="02000000000000000000" pitchFamily="2" charset="0"/>
                <a:sym typeface="+mn-ea"/>
              </a:rPr>
              <a:t>Every node is described through its selectivity of all its conditions</a:t>
            </a:r>
            <a:endParaRPr lang="en-US" altLang="en-US" sz="2000" b="0" dirty="0">
              <a:solidFill>
                <a:schemeClr val="tx1"/>
              </a:solidFill>
              <a:effectLst/>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tx1"/>
                </a:solidFill>
                <a:effectLst/>
                <a:latin typeface="Roboto Light" panose="02000000000000000000" pitchFamily="2" charset="0"/>
                <a:ea typeface="Roboto Light" panose="02000000000000000000" pitchFamily="2" charset="0"/>
                <a:sym typeface="+mn-ea"/>
              </a:rPr>
              <a:t>All conditions in the node that differ only in constants are equivalent </a:t>
            </a:r>
            <a:endParaRPr lang="en-US" altLang="en-US" sz="2000" b="0" dirty="0">
              <a:solidFill>
                <a:schemeClr val="tx1"/>
              </a:solidFill>
              <a:effectLst/>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tx1"/>
                </a:solidFill>
                <a:effectLst/>
                <a:latin typeface="Roboto Light" panose="02000000000000000000" pitchFamily="2" charset="0"/>
                <a:ea typeface="Roboto Light" panose="02000000000000000000" pitchFamily="2" charset="0"/>
                <a:sym typeface="+mn-ea"/>
              </a:rPr>
              <a:t>The closest nodes of the query based on R2-distance </a:t>
            </a:r>
            <a:r>
              <a:rPr lang="en-US" sz="2000" b="0" dirty="0">
                <a:solidFill>
                  <a:schemeClr val="tx1"/>
                </a:solidFill>
                <a:effectLst/>
                <a:latin typeface="Roboto Light" panose="02000000000000000000" pitchFamily="2" charset="0"/>
                <a:ea typeface="Roboto Light" panose="02000000000000000000" pitchFamily="2" charset="0"/>
                <a:sym typeface="+mn-ea"/>
              </a:rPr>
              <a:t>are </a:t>
            </a:r>
            <a:r>
              <a:rPr lang="en-US" sz="2000" b="0" dirty="0" err="1">
                <a:solidFill>
                  <a:schemeClr val="tx1"/>
                </a:solidFill>
                <a:effectLst/>
                <a:latin typeface="Roboto Light" panose="02000000000000000000" pitchFamily="2" charset="0"/>
                <a:ea typeface="Roboto Light" panose="02000000000000000000" pitchFamily="2" charset="0"/>
                <a:sym typeface="+mn-ea"/>
              </a:rPr>
              <a:t>neighbours</a:t>
            </a:r>
            <a:endParaRPr lang="en-US" altLang="en-US" sz="2000" b="0" dirty="0">
              <a:solidFill>
                <a:schemeClr val="tx1"/>
              </a:solidFill>
              <a:effectLst/>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tx1"/>
                </a:solidFill>
                <a:effectLst/>
                <a:latin typeface="Roboto Light" panose="02000000000000000000" pitchFamily="2" charset="0"/>
                <a:ea typeface="Roboto Light" panose="02000000000000000000" pitchFamily="2" charset="0"/>
                <a:sym typeface="+mn-ea"/>
              </a:rPr>
              <a:t>We need to predict the number of rows of a new node based on the known data of its </a:t>
            </a:r>
            <a:r>
              <a:rPr lang="en-US" altLang="en-US" sz="2000" b="0" dirty="0" err="1">
                <a:solidFill>
                  <a:schemeClr val="tx1"/>
                </a:solidFill>
                <a:effectLst/>
                <a:latin typeface="Roboto Light" panose="02000000000000000000" pitchFamily="2" charset="0"/>
                <a:ea typeface="Roboto Light" panose="02000000000000000000" pitchFamily="2" charset="0"/>
                <a:sym typeface="+mn-ea"/>
              </a:rPr>
              <a:t>neighbours</a:t>
            </a:r>
            <a:endParaRPr lang="en-US" sz="2000" b="0" dirty="0">
              <a:solidFill>
                <a:schemeClr val="tx1"/>
              </a:solidFill>
              <a:effectLst/>
              <a:latin typeface="Roboto Light" panose="02000000000000000000" pitchFamily="2" charset="0"/>
              <a:ea typeface="Roboto Light" panose="02000000000000000000" pitchFamily="2" charset="0"/>
              <a:sym typeface="+mn-ea"/>
            </a:endParaRPr>
          </a:p>
          <a:p>
            <a:pPr marL="342900" indent="-342900" algn="l">
              <a:buFont typeface="Arial" panose="02080604020202020204" pitchFamily="34" charset="0"/>
              <a:buChar char="•"/>
            </a:pPr>
            <a:r>
              <a:rPr lang="en-US" altLang="en-US" sz="2000" b="0" dirty="0">
                <a:solidFill>
                  <a:schemeClr val="accent1"/>
                </a:solidFill>
                <a:effectLst/>
                <a:latin typeface="Roboto Light" panose="02000000000000000000" pitchFamily="2" charset="0"/>
                <a:ea typeface="Roboto Light" panose="02000000000000000000" pitchFamily="2" charset="0"/>
              </a:rPr>
              <a:t>Define the number of rows as a weighted average of the cardinalities of </a:t>
            </a:r>
            <a:r>
              <a:rPr lang="en-US" altLang="en-US" sz="2000" b="0" dirty="0" err="1">
                <a:solidFill>
                  <a:schemeClr val="accent1"/>
                </a:solidFill>
                <a:effectLst/>
                <a:latin typeface="Roboto Light" panose="02000000000000000000" pitchFamily="2" charset="0"/>
                <a:ea typeface="Roboto Light" panose="02000000000000000000" pitchFamily="2" charset="0"/>
              </a:rPr>
              <a:t>neighbours</a:t>
            </a:r>
            <a:endParaRPr lang="en-US" altLang="en-US" sz="2000" b="0" dirty="0">
              <a:solidFill>
                <a:schemeClr val="tx1"/>
              </a:solidFill>
              <a:effectLst/>
              <a:latin typeface="Roboto Light" panose="02000000000000000000" pitchFamily="2" charset="0"/>
              <a:ea typeface="Roboto Light" panose="02000000000000000000" pitchFamily="2" charset="0"/>
            </a:endParaRPr>
          </a:p>
          <a:p>
            <a:pPr marL="342900" indent="-342900" algn="l">
              <a:buFont typeface="Arial" panose="02080604020202020204" pitchFamily="34" charset="0"/>
              <a:buChar char="•"/>
            </a:pPr>
            <a:endParaRPr lang="en-US" altLang="en-US" sz="2000" dirty="0">
              <a:solidFill>
                <a:schemeClr val="tx1"/>
              </a:solidFill>
              <a:effectLst/>
            </a:endParaRPr>
          </a:p>
          <a:p>
            <a:pPr marL="342900" indent="-342900" algn="l">
              <a:buFont typeface="Arial" panose="02080604020202020204" pitchFamily="34" charset="0"/>
              <a:buChar char="•"/>
            </a:pPr>
            <a:endParaRPr lang="en-US" altLang="en-US" sz="2000" dirty="0">
              <a:solidFill>
                <a:schemeClr val="tx1"/>
              </a:solidFill>
              <a:effectLst/>
            </a:endParaRPr>
          </a:p>
        </p:txBody>
      </p:sp>
      <p:sp>
        <p:nvSpPr>
          <p:cNvPr id="7" name="Slide Number Placeholder 6"/>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7" name="Title 4"/>
          <p:cNvSpPr>
            <a:spLocks noGrp="1"/>
          </p:cNvSpPr>
          <p:nvPr/>
        </p:nvSpPr>
        <p:spPr>
          <a:xfrm>
            <a:off x="475488" y="347472"/>
            <a:ext cx="10074595" cy="390078"/>
          </a:xfrm>
          <a:prstGeom prst="rect">
            <a:avLst/>
          </a:prstGeom>
          <a:noFill/>
          <a:extLst>
            <a:ext uri="{909E8E84-426E-40DD-AFC4-6F175D3DCCD1}">
              <a14:hiddenFill xmlns:a14="http://schemas.microsoft.com/office/drawing/2010/main">
                <a:solidFill>
                  <a:srgbClr val="FF0000"/>
                </a:solidFill>
              </a14:hiddenFill>
            </a:ext>
          </a:extLst>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Discuss The Model Description Of AQO</a:t>
            </a:r>
            <a:endParaRPr lang="en-US" altLang="en-US" sz="3200" b="0" dirty="0">
              <a:solidFill>
                <a:srgbClr val="16229A"/>
              </a:solidFill>
              <a:latin typeface="Roboto Medium" panose="02000000000000000000" pitchFamily="2" charset="0"/>
              <a:ea typeface="Roboto Medium" panose="02000000000000000000" pitchFamily="2" charset="0"/>
            </a:endParaRPr>
          </a:p>
        </p:txBody>
      </p:sp>
      <p:grpSp>
        <p:nvGrpSpPr>
          <p:cNvPr id="3" name="Group 2"/>
          <p:cNvGrpSpPr/>
          <p:nvPr/>
        </p:nvGrpSpPr>
        <p:grpSpPr>
          <a:xfrm>
            <a:off x="-135890" y="-451485"/>
            <a:ext cx="6858000" cy="6858000"/>
            <a:chOff x="-214" y="-711"/>
            <a:chExt cx="10800" cy="10800"/>
          </a:xfrm>
        </p:grpSpPr>
        <p:pic>
          <p:nvPicPr>
            <p:cNvPr id="15" name="Рисунок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 y="-711"/>
              <a:ext cx="10800" cy="10800"/>
            </a:xfrm>
            <a:prstGeom prst="rect">
              <a:avLst/>
            </a:prstGeom>
          </p:spPr>
        </p:pic>
        <p:pic>
          <p:nvPicPr>
            <p:cNvPr id="13" name="Picture 12" descr="photo1716893253"/>
            <p:cNvPicPr>
              <a:picLocks noChangeAspect="1"/>
            </p:cNvPicPr>
            <p:nvPr/>
          </p:nvPicPr>
          <p:blipFill>
            <a:blip r:embed="rId2"/>
            <a:stretch>
              <a:fillRect/>
            </a:stretch>
          </p:blipFill>
          <p:spPr>
            <a:xfrm>
              <a:off x="1183" y="7336"/>
              <a:ext cx="8679" cy="2138"/>
            </a:xfrm>
            <a:prstGeom prst="rect">
              <a:avLst/>
            </a:prstGeom>
          </p:spPr>
        </p:pic>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5"/>
          </p:nvPr>
        </p:nvSpPr>
        <p:spPr>
          <a:xfrm>
            <a:off x="644358" y="2155775"/>
            <a:ext cx="11755755" cy="3592195"/>
          </a:xfrm>
          <a:effectLst/>
        </p:spPr>
        <p:txBody>
          <a:bodyPr>
            <a:noAutofit/>
          </a:bodyPr>
          <a:lstStyle/>
          <a:p>
            <a:pPr algn="just"/>
            <a:r>
              <a:rPr lang="en-US" altLang="en-US" sz="2400" b="0" dirty="0">
                <a:solidFill>
                  <a:schemeClr val="tx1"/>
                </a:solidFill>
                <a:latin typeface="Roboto Light" panose="02000000000000000000" pitchFamily="2" charset="0"/>
                <a:ea typeface="Roboto Light" panose="02000000000000000000" pitchFamily="2" charset="0"/>
              </a:rPr>
              <a:t>L</a:t>
            </a:r>
            <a:r>
              <a:rPr lang="en-US" sz="2400" b="0" dirty="0">
                <a:solidFill>
                  <a:schemeClr val="tx1"/>
                </a:solidFill>
                <a:latin typeface="Roboto Light" panose="02000000000000000000" pitchFamily="2" charset="0"/>
                <a:ea typeface="Roboto Light" panose="02000000000000000000" pitchFamily="2" charset="0"/>
              </a:rPr>
              <a:t>earning workflow is iterative:</a:t>
            </a:r>
            <a:endParaRPr lang="en-US" sz="2400" b="0" dirty="0">
              <a:solidFill>
                <a:schemeClr val="tx1"/>
              </a:solidFill>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sz="2400" b="0" dirty="0">
                <a:solidFill>
                  <a:schemeClr val="tx1"/>
                </a:solidFill>
                <a:latin typeface="Roboto Light" panose="02000000000000000000" pitchFamily="2" charset="0"/>
                <a:ea typeface="Roboto Light" panose="02000000000000000000" pitchFamily="2" charset="0"/>
                <a:sym typeface="+mn-ea"/>
              </a:rPr>
              <a:t>After the execution stage some of these objects are appended </a:t>
            </a:r>
            <a:endParaRPr lang="ru-RU" sz="2400" b="0" dirty="0">
              <a:solidFill>
                <a:schemeClr val="tx1"/>
              </a:solidFill>
              <a:latin typeface="Roboto Light" panose="02000000000000000000" pitchFamily="2" charset="0"/>
              <a:ea typeface="Roboto Light" panose="02000000000000000000" pitchFamily="2" charset="0"/>
              <a:sym typeface="+mn-ea"/>
            </a:endParaRPr>
          </a:p>
          <a:p>
            <a:pPr algn="just"/>
            <a:r>
              <a:rPr lang="ru-RU" sz="2400" b="0" dirty="0">
                <a:solidFill>
                  <a:schemeClr val="tx1"/>
                </a:solidFill>
                <a:latin typeface="Roboto Light" panose="02000000000000000000" pitchFamily="2" charset="0"/>
                <a:ea typeface="Roboto Light" panose="02000000000000000000" pitchFamily="2" charset="0"/>
                <a:sym typeface="+mn-ea"/>
              </a:rPr>
              <a:t>     </a:t>
            </a:r>
            <a:r>
              <a:rPr lang="en-US" sz="2400" b="0" dirty="0">
                <a:solidFill>
                  <a:schemeClr val="tx1"/>
                </a:solidFill>
                <a:latin typeface="Roboto Light" panose="02000000000000000000" pitchFamily="2" charset="0"/>
                <a:ea typeface="Roboto Light" panose="02000000000000000000" pitchFamily="2" charset="0"/>
                <a:sym typeface="+mn-ea"/>
              </a:rPr>
              <a:t>to the train set </a:t>
            </a:r>
            <a:r>
              <a:rPr lang="en-US" altLang="en-US" sz="2400" b="0" dirty="0">
                <a:solidFill>
                  <a:schemeClr val="tx1"/>
                </a:solidFill>
                <a:latin typeface="Roboto Light" panose="02000000000000000000" pitchFamily="2" charset="0"/>
                <a:ea typeface="Roboto Light" panose="02000000000000000000" pitchFamily="2" charset="0"/>
                <a:sym typeface="+mn-ea"/>
              </a:rPr>
              <a:t>(set of queries) </a:t>
            </a:r>
            <a:r>
              <a:rPr lang="en-US" sz="2400" b="0" dirty="0">
                <a:solidFill>
                  <a:schemeClr val="tx1"/>
                </a:solidFill>
                <a:latin typeface="Roboto Light" panose="02000000000000000000" pitchFamily="2" charset="0"/>
                <a:ea typeface="Roboto Light" panose="02000000000000000000" pitchFamily="2" charset="0"/>
                <a:sym typeface="+mn-ea"/>
              </a:rPr>
              <a:t>and the model can learn on them</a:t>
            </a:r>
            <a:r>
              <a:rPr lang="en-US" altLang="en-US" sz="2400" b="0" dirty="0">
                <a:solidFill>
                  <a:schemeClr val="tx1"/>
                </a:solidFill>
                <a:latin typeface="Roboto Light" panose="02000000000000000000" pitchFamily="2" charset="0"/>
                <a:ea typeface="Roboto Light" panose="02000000000000000000" pitchFamily="2" charset="0"/>
                <a:sym typeface="+mn-ea"/>
              </a:rPr>
              <a:t>.</a:t>
            </a:r>
            <a:endParaRPr lang="en-US" sz="2400" b="0" dirty="0">
              <a:solidFill>
                <a:schemeClr val="tx1"/>
              </a:solidFill>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sz="2400" b="0" dirty="0">
                <a:solidFill>
                  <a:schemeClr val="tx1"/>
                </a:solidFill>
                <a:latin typeface="Roboto Light" panose="02000000000000000000" pitchFamily="2" charset="0"/>
                <a:ea typeface="Roboto Light" panose="02000000000000000000" pitchFamily="2" charset="0"/>
                <a:sym typeface="+mn-ea"/>
              </a:rPr>
              <a:t>On the planning stage the model </a:t>
            </a:r>
            <a:r>
              <a:rPr lang="en-US" altLang="en-US" sz="2400" b="0" dirty="0">
                <a:solidFill>
                  <a:schemeClr val="tx1"/>
                </a:solidFill>
                <a:latin typeface="Roboto Light" panose="02000000000000000000" pitchFamily="2" charset="0"/>
                <a:ea typeface="Roboto Light" panose="02000000000000000000" pitchFamily="2" charset="0"/>
                <a:sym typeface="+mn-ea"/>
              </a:rPr>
              <a:t>tries</a:t>
            </a:r>
            <a:r>
              <a:rPr lang="en-US" sz="2400" b="0" dirty="0">
                <a:solidFill>
                  <a:schemeClr val="tx1"/>
                </a:solidFill>
                <a:latin typeface="Roboto Light" panose="02000000000000000000" pitchFamily="2" charset="0"/>
                <a:ea typeface="Roboto Light" panose="02000000000000000000" pitchFamily="2" charset="0"/>
                <a:sym typeface="+mn-ea"/>
              </a:rPr>
              <a:t> to predict </a:t>
            </a:r>
            <a:r>
              <a:rPr lang="en-US" altLang="en-US" sz="2400" b="0" dirty="0">
                <a:solidFill>
                  <a:schemeClr val="tx1"/>
                </a:solidFill>
                <a:latin typeface="Roboto Light" panose="02000000000000000000" pitchFamily="2" charset="0"/>
                <a:ea typeface="Roboto Light" panose="02000000000000000000" pitchFamily="2" charset="0"/>
                <a:sym typeface="+mn-ea"/>
              </a:rPr>
              <a:t>cardinality</a:t>
            </a:r>
            <a:r>
              <a:rPr lang="en-US" sz="2400" b="0" dirty="0">
                <a:solidFill>
                  <a:schemeClr val="tx1"/>
                </a:solidFill>
                <a:latin typeface="Roboto Light" panose="02000000000000000000" pitchFamily="2" charset="0"/>
                <a:ea typeface="Roboto Light" panose="02000000000000000000" pitchFamily="2" charset="0"/>
                <a:sym typeface="+mn-ea"/>
              </a:rPr>
              <a:t> for a </a:t>
            </a:r>
            <a:r>
              <a:rPr lang="en-US" altLang="en-US" sz="2400" b="0" dirty="0">
                <a:solidFill>
                  <a:schemeClr val="tx1"/>
                </a:solidFill>
                <a:latin typeface="Roboto Light" panose="02000000000000000000" pitchFamily="2" charset="0"/>
                <a:ea typeface="Roboto Light" panose="02000000000000000000" pitchFamily="2" charset="0"/>
                <a:sym typeface="+mn-ea"/>
              </a:rPr>
              <a:t>node</a:t>
            </a:r>
            <a:endParaRPr lang="en-US" altLang="en-US" sz="2400" b="0" dirty="0">
              <a:solidFill>
                <a:schemeClr val="tx1"/>
              </a:solidFill>
              <a:latin typeface="Roboto Light" panose="02000000000000000000" pitchFamily="2" charset="0"/>
              <a:ea typeface="Roboto Light" panose="02000000000000000000" pitchFamily="2" charset="0"/>
            </a:endParaRPr>
          </a:p>
          <a:p>
            <a:pPr algn="just"/>
            <a:endParaRPr lang="en-US" altLang="en-US" sz="2400" dirty="0">
              <a:solidFill>
                <a:schemeClr val="tx1"/>
              </a:solidFill>
              <a:effectLst>
                <a:outerShdw blurRad="38100" dist="19050" dir="2700000" algn="tl" rotWithShape="0">
                  <a:schemeClr val="dk1">
                    <a:alpha val="40000"/>
                  </a:schemeClr>
                </a:outerShdw>
              </a:effectLst>
              <a:sym typeface="+mn-ea"/>
            </a:endParaRPr>
          </a:p>
        </p:txBody>
      </p:sp>
      <p:sp>
        <p:nvSpPr>
          <p:cNvPr id="2" name="Text Box 1"/>
          <p:cNvSpPr txBox="1"/>
          <p:nvPr/>
        </p:nvSpPr>
        <p:spPr>
          <a:xfrm>
            <a:off x="517358" y="1330843"/>
            <a:ext cx="7891145" cy="521970"/>
          </a:xfrm>
          <a:prstGeom prst="rect">
            <a:avLst/>
          </a:prstGeom>
          <a:noFill/>
        </p:spPr>
        <p:txBody>
          <a:bodyPr wrap="square" rtlCol="0">
            <a:spAutoFit/>
            <a:scene3d>
              <a:camera prst="orthographicFront"/>
              <a:lightRig rig="threePt" dir="t"/>
            </a:scene3d>
          </a:bodyPr>
          <a:lstStyle/>
          <a:p>
            <a:r>
              <a:rPr lang="en-US" altLang="en-US" sz="2800" dirty="0">
                <a:solidFill>
                  <a:schemeClr val="accent1"/>
                </a:solidFill>
                <a:latin typeface="Roboto Medium" panose="02000000000000000000" pitchFamily="2" charset="0"/>
                <a:ea typeface="Roboto Medium" panose="02000000000000000000" pitchFamily="2" charset="0"/>
              </a:rPr>
              <a:t>Using </a:t>
            </a:r>
            <a:r>
              <a:rPr lang="en-US" altLang="en-US" sz="2800" dirty="0">
                <a:solidFill>
                  <a:schemeClr val="accent1"/>
                </a:solidFill>
                <a:latin typeface="Roboto Medium" panose="02000000000000000000" pitchFamily="2" charset="0"/>
                <a:ea typeface="Roboto Medium" panose="02000000000000000000" pitchFamily="2" charset="0"/>
                <a:sym typeface="+mn-ea"/>
              </a:rPr>
              <a:t>K Nearest </a:t>
            </a:r>
            <a:r>
              <a:rPr lang="en-US" altLang="en-US" sz="2800" dirty="0" err="1">
                <a:solidFill>
                  <a:schemeClr val="accent1"/>
                </a:solidFill>
                <a:latin typeface="Roboto Medium" panose="02000000000000000000" pitchFamily="2" charset="0"/>
                <a:ea typeface="Roboto Medium" panose="02000000000000000000" pitchFamily="2" charset="0"/>
                <a:sym typeface="+mn-ea"/>
              </a:rPr>
              <a:t>Neighbours</a:t>
            </a:r>
            <a:r>
              <a:rPr lang="en-US" altLang="en-US" sz="2800" dirty="0">
                <a:solidFill>
                  <a:schemeClr val="accent1"/>
                </a:solidFill>
                <a:latin typeface="Roboto Medium" panose="02000000000000000000" pitchFamily="2" charset="0"/>
                <a:ea typeface="Roboto Medium" panose="02000000000000000000" pitchFamily="2" charset="0"/>
                <a:sym typeface="+mn-ea"/>
              </a:rPr>
              <a:t> method</a:t>
            </a:r>
            <a:endParaRPr lang="en-US" altLang="en-US" sz="2800" dirty="0">
              <a:solidFill>
                <a:schemeClr val="accent1"/>
              </a:solidFill>
              <a:latin typeface="Roboto Medium" panose="02000000000000000000" pitchFamily="2" charset="0"/>
              <a:ea typeface="Roboto Medium" panose="02000000000000000000" pitchFamily="2" charset="0"/>
              <a:sym typeface="+mn-ea"/>
            </a:endParaRPr>
          </a:p>
        </p:txBody>
      </p:sp>
      <p:sp>
        <p:nvSpPr>
          <p:cNvPr id="3" name="Slide Number Placeholder 2"/>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5" name="Text Box 4"/>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7" name="Text Box 6"/>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8" name="Title 4"/>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Basic P</a:t>
            </a:r>
            <a:r>
              <a:rPr lang="en-US" altLang="en-US" sz="3200" b="0" dirty="0" err="1">
                <a:solidFill>
                  <a:srgbClr val="16229A"/>
                </a:solidFill>
                <a:latin typeface="Roboto Medium" panose="02000000000000000000" pitchFamily="2" charset="0"/>
                <a:ea typeface="Roboto Medium" panose="02000000000000000000" pitchFamily="2" charset="0"/>
              </a:rPr>
              <a:t>riciples</a:t>
            </a:r>
            <a:r>
              <a:rPr lang="en-US" altLang="en-US" sz="3200" b="0" dirty="0">
                <a:solidFill>
                  <a:srgbClr val="16229A"/>
                </a:solidFill>
                <a:latin typeface="Roboto Medium" panose="02000000000000000000" pitchFamily="2" charset="0"/>
                <a:ea typeface="Roboto Medium" panose="02000000000000000000" pitchFamily="2" charset="0"/>
              </a:rPr>
              <a:t> Of Implementation Of AQO</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7" name="Text Box 1"/>
          <p:cNvSpPr txBox="1"/>
          <p:nvPr/>
        </p:nvSpPr>
        <p:spPr>
          <a:xfrm>
            <a:off x="517358" y="1330843"/>
            <a:ext cx="7891145" cy="521970"/>
          </a:xfrm>
          <a:prstGeom prst="rect">
            <a:avLst/>
          </a:prstGeom>
          <a:noFill/>
        </p:spPr>
        <p:txBody>
          <a:bodyPr wrap="square" rtlCol="0">
            <a:spAutoFit/>
            <a:scene3d>
              <a:camera prst="orthographicFront"/>
              <a:lightRig rig="threePt" dir="t"/>
            </a:scene3d>
          </a:bodyPr>
          <a:lstStyle/>
          <a:p>
            <a:r>
              <a:rPr lang="en-US" altLang="en-US" sz="2800" dirty="0">
                <a:solidFill>
                  <a:schemeClr val="tx1"/>
                </a:solidFill>
                <a:latin typeface="Roboto Medium" panose="02000000000000000000" pitchFamily="2" charset="0"/>
                <a:ea typeface="Roboto Medium" panose="02000000000000000000" pitchFamily="2" charset="0"/>
              </a:rPr>
              <a:t>Using </a:t>
            </a:r>
            <a:r>
              <a:rPr lang="en-US" altLang="en-US" sz="2800" dirty="0">
                <a:solidFill>
                  <a:schemeClr val="tx1"/>
                </a:solidFill>
                <a:latin typeface="Roboto Medium" panose="02000000000000000000" pitchFamily="2" charset="0"/>
                <a:ea typeface="Roboto Medium" panose="02000000000000000000" pitchFamily="2" charset="0"/>
                <a:sym typeface="+mn-ea"/>
              </a:rPr>
              <a:t>K Nearest </a:t>
            </a:r>
            <a:r>
              <a:rPr lang="en-US" altLang="en-US" sz="2800" dirty="0" err="1">
                <a:solidFill>
                  <a:schemeClr val="tx1"/>
                </a:solidFill>
                <a:latin typeface="Roboto Medium" panose="02000000000000000000" pitchFamily="2" charset="0"/>
                <a:ea typeface="Roboto Medium" panose="02000000000000000000" pitchFamily="2" charset="0"/>
                <a:sym typeface="+mn-ea"/>
              </a:rPr>
              <a:t>Neighbours</a:t>
            </a:r>
            <a:r>
              <a:rPr lang="en-US" altLang="en-US" sz="2800" dirty="0">
                <a:solidFill>
                  <a:schemeClr val="tx1"/>
                </a:solidFill>
                <a:latin typeface="Roboto Medium" panose="02000000000000000000" pitchFamily="2" charset="0"/>
                <a:ea typeface="Roboto Medium" panose="02000000000000000000" pitchFamily="2" charset="0"/>
                <a:sym typeface="+mn-ea"/>
              </a:rPr>
              <a:t> method</a:t>
            </a:r>
            <a:endParaRPr lang="en-US" altLang="en-US" sz="2800" dirty="0">
              <a:solidFill>
                <a:schemeClr val="tx1"/>
              </a:solidFill>
              <a:latin typeface="Roboto Medium" panose="02000000000000000000" pitchFamily="2" charset="0"/>
              <a:ea typeface="Roboto Medium" panose="02000000000000000000" pitchFamily="2" charset="0"/>
              <a:sym typeface="+mn-ea"/>
            </a:endParaRPr>
          </a:p>
        </p:txBody>
      </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8" name="Text Placeholder 7"/>
          <p:cNvSpPr>
            <a:spLocks noGrp="1"/>
          </p:cNvSpPr>
          <p:nvPr>
            <p:ph type="body" sz="quarter" idx="15"/>
          </p:nvPr>
        </p:nvSpPr>
        <p:spPr>
          <a:xfrm>
            <a:off x="644358" y="2155775"/>
            <a:ext cx="11755755" cy="3592195"/>
          </a:xfrm>
          <a:effectLst/>
        </p:spPr>
        <p:txBody>
          <a:bodyPr>
            <a:noAutofit/>
          </a:bodyPr>
          <a:lstStyle/>
          <a:p>
            <a:pPr algn="just"/>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L</a:t>
            </a:r>
            <a:r>
              <a:rPr 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earning workflow is iterative:</a:t>
            </a:r>
            <a:endParaRPr lang="en-US" sz="2400" b="0" dirty="0">
              <a:solidFill>
                <a:schemeClr val="tx1"/>
              </a:solidFill>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After the execution stage some of these objects are appended </a:t>
            </a:r>
            <a:endParaRPr lang="ru-RU"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endParaRPr>
          </a:p>
          <a:p>
            <a:pPr algn="just"/>
            <a:r>
              <a:rPr lang="ru-RU"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a:t>
            </a:r>
            <a:r>
              <a:rPr 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to the train set </a:t>
            </a:r>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(set of queries) </a:t>
            </a:r>
            <a:r>
              <a:rPr 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and the model can learn on them</a:t>
            </a:r>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a:t>
            </a:r>
            <a:endParaRPr lang="en-US" sz="2400" b="0" dirty="0">
              <a:solidFill>
                <a:schemeClr val="tx1"/>
              </a:solidFill>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sz="2400" b="0" dirty="0">
                <a:solidFill>
                  <a:schemeClr val="tx1"/>
                </a:solidFill>
                <a:latin typeface="Roboto Light" panose="02000000000000000000" pitchFamily="2" charset="0"/>
                <a:ea typeface="Roboto Light" panose="02000000000000000000" pitchFamily="2" charset="0"/>
                <a:sym typeface="+mn-ea"/>
              </a:rPr>
              <a:t>On the planning stage the model </a:t>
            </a:r>
            <a:r>
              <a:rPr lang="en-US" altLang="en-US" sz="2400" b="0" dirty="0">
                <a:solidFill>
                  <a:schemeClr val="tx1"/>
                </a:solidFill>
                <a:latin typeface="Roboto Light" panose="02000000000000000000" pitchFamily="2" charset="0"/>
                <a:ea typeface="Roboto Light" panose="02000000000000000000" pitchFamily="2" charset="0"/>
                <a:sym typeface="+mn-ea"/>
              </a:rPr>
              <a:t>tries</a:t>
            </a:r>
            <a:r>
              <a:rPr lang="en-US" sz="2400" b="0" dirty="0">
                <a:solidFill>
                  <a:schemeClr val="tx1"/>
                </a:solidFill>
                <a:latin typeface="Roboto Light" panose="02000000000000000000" pitchFamily="2" charset="0"/>
                <a:ea typeface="Roboto Light" panose="02000000000000000000" pitchFamily="2" charset="0"/>
                <a:sym typeface="+mn-ea"/>
              </a:rPr>
              <a:t> to predict </a:t>
            </a:r>
            <a:r>
              <a:rPr lang="en-US" altLang="en-US" sz="2400" b="0" dirty="0">
                <a:solidFill>
                  <a:schemeClr val="tx1"/>
                </a:solidFill>
                <a:latin typeface="Roboto Light" panose="02000000000000000000" pitchFamily="2" charset="0"/>
                <a:ea typeface="Roboto Light" panose="02000000000000000000" pitchFamily="2" charset="0"/>
                <a:sym typeface="+mn-ea"/>
              </a:rPr>
              <a:t>cardinality</a:t>
            </a:r>
            <a:r>
              <a:rPr lang="en-US" sz="2400" b="0" dirty="0">
                <a:solidFill>
                  <a:schemeClr val="tx1"/>
                </a:solidFill>
                <a:latin typeface="Roboto Light" panose="02000000000000000000" pitchFamily="2" charset="0"/>
                <a:ea typeface="Roboto Light" panose="02000000000000000000" pitchFamily="2" charset="0"/>
                <a:sym typeface="+mn-ea"/>
              </a:rPr>
              <a:t> for a </a:t>
            </a:r>
            <a:r>
              <a:rPr lang="en-US" altLang="en-US" sz="2400" b="0" dirty="0">
                <a:solidFill>
                  <a:schemeClr val="tx1"/>
                </a:solidFill>
                <a:latin typeface="Roboto Light" panose="02000000000000000000" pitchFamily="2" charset="0"/>
                <a:ea typeface="Roboto Light" panose="02000000000000000000" pitchFamily="2" charset="0"/>
                <a:sym typeface="+mn-ea"/>
              </a:rPr>
              <a:t>node</a:t>
            </a:r>
            <a:endParaRPr lang="en-US" altLang="en-US" sz="2400" b="0" dirty="0">
              <a:solidFill>
                <a:schemeClr val="tx1"/>
              </a:solidFill>
              <a:latin typeface="Roboto Light" panose="02000000000000000000" pitchFamily="2" charset="0"/>
              <a:ea typeface="Roboto Light" panose="02000000000000000000" pitchFamily="2" charset="0"/>
            </a:endParaRPr>
          </a:p>
          <a:p>
            <a:pPr algn="just"/>
            <a:endParaRPr lang="en-US" altLang="en-US" sz="2400" dirty="0">
              <a:solidFill>
                <a:schemeClr val="tx1"/>
              </a:solidFill>
              <a:effectLst>
                <a:outerShdw blurRad="38100" dist="19050" dir="2700000" algn="tl" rotWithShape="0">
                  <a:schemeClr val="dk1">
                    <a:alpha val="40000"/>
                  </a:schemeClr>
                </a:outerShdw>
              </a:effectLst>
              <a:sym typeface="+mn-ea"/>
            </a:endParaRPr>
          </a:p>
        </p:txBody>
      </p:sp>
      <p:sp>
        <p:nvSpPr>
          <p:cNvPr id="10" name="Title 4"/>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Basic P</a:t>
            </a:r>
            <a:r>
              <a:rPr lang="en-US" altLang="en-US" sz="3200" b="0" dirty="0" err="1">
                <a:solidFill>
                  <a:srgbClr val="16229A"/>
                </a:solidFill>
                <a:latin typeface="Roboto Medium" panose="02000000000000000000" pitchFamily="2" charset="0"/>
                <a:ea typeface="Roboto Medium" panose="02000000000000000000" pitchFamily="2" charset="0"/>
              </a:rPr>
              <a:t>riciples</a:t>
            </a:r>
            <a:r>
              <a:rPr lang="en-US" altLang="en-US" sz="3200" b="0" dirty="0">
                <a:solidFill>
                  <a:srgbClr val="16229A"/>
                </a:solidFill>
                <a:latin typeface="Roboto Medium" panose="02000000000000000000" pitchFamily="2" charset="0"/>
                <a:ea typeface="Roboto Medium" panose="02000000000000000000" pitchFamily="2" charset="0"/>
              </a:rPr>
              <a:t> Of Implementation Of AQO</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5" name="Text Box 1"/>
          <p:cNvSpPr txBox="1"/>
          <p:nvPr/>
        </p:nvSpPr>
        <p:spPr>
          <a:xfrm>
            <a:off x="517358" y="1330843"/>
            <a:ext cx="7891145" cy="521970"/>
          </a:xfrm>
          <a:prstGeom prst="rect">
            <a:avLst/>
          </a:prstGeom>
          <a:noFill/>
        </p:spPr>
        <p:txBody>
          <a:bodyPr wrap="square" rtlCol="0">
            <a:spAutoFit/>
            <a:scene3d>
              <a:camera prst="orthographicFront"/>
              <a:lightRig rig="threePt" dir="t"/>
            </a:scene3d>
          </a:bodyPr>
          <a:lstStyle/>
          <a:p>
            <a:r>
              <a:rPr lang="en-US" altLang="en-US" sz="2800" dirty="0">
                <a:solidFill>
                  <a:schemeClr val="tx1"/>
                </a:solidFill>
                <a:latin typeface="Roboto Medium" panose="02000000000000000000" pitchFamily="2" charset="0"/>
                <a:ea typeface="Roboto Medium" panose="02000000000000000000" pitchFamily="2" charset="0"/>
              </a:rPr>
              <a:t>Using </a:t>
            </a:r>
            <a:r>
              <a:rPr lang="en-US" altLang="en-US" sz="2800" dirty="0">
                <a:solidFill>
                  <a:schemeClr val="tx1"/>
                </a:solidFill>
                <a:latin typeface="Roboto Medium" panose="02000000000000000000" pitchFamily="2" charset="0"/>
                <a:ea typeface="Roboto Medium" panose="02000000000000000000" pitchFamily="2" charset="0"/>
                <a:sym typeface="+mn-ea"/>
              </a:rPr>
              <a:t>K Nearest </a:t>
            </a:r>
            <a:r>
              <a:rPr lang="en-US" altLang="en-US" sz="2800" dirty="0" err="1">
                <a:solidFill>
                  <a:schemeClr val="tx1"/>
                </a:solidFill>
                <a:latin typeface="Roboto Medium" panose="02000000000000000000" pitchFamily="2" charset="0"/>
                <a:ea typeface="Roboto Medium" panose="02000000000000000000" pitchFamily="2" charset="0"/>
                <a:sym typeface="+mn-ea"/>
              </a:rPr>
              <a:t>Neighbours</a:t>
            </a:r>
            <a:r>
              <a:rPr lang="en-US" altLang="en-US" sz="2800" dirty="0">
                <a:solidFill>
                  <a:schemeClr val="tx1"/>
                </a:solidFill>
                <a:latin typeface="Roboto Medium" panose="02000000000000000000" pitchFamily="2" charset="0"/>
                <a:ea typeface="Roboto Medium" panose="02000000000000000000" pitchFamily="2" charset="0"/>
                <a:sym typeface="+mn-ea"/>
              </a:rPr>
              <a:t> method</a:t>
            </a:r>
            <a:endParaRPr lang="en-US" altLang="en-US" sz="2800" dirty="0">
              <a:solidFill>
                <a:schemeClr val="tx1"/>
              </a:solidFill>
              <a:latin typeface="Roboto Medium" panose="02000000000000000000" pitchFamily="2" charset="0"/>
              <a:ea typeface="Roboto Medium" panose="02000000000000000000" pitchFamily="2" charset="0"/>
              <a:sym typeface="+mn-ea"/>
            </a:endParaRPr>
          </a:p>
        </p:txBody>
      </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8" name="Text Placeholder 7"/>
          <p:cNvSpPr>
            <a:spLocks noGrp="1"/>
          </p:cNvSpPr>
          <p:nvPr>
            <p:ph type="body" sz="quarter" idx="15"/>
          </p:nvPr>
        </p:nvSpPr>
        <p:spPr>
          <a:xfrm>
            <a:off x="644358" y="2155775"/>
            <a:ext cx="11755755" cy="3592195"/>
          </a:xfrm>
          <a:effectLst/>
        </p:spPr>
        <p:txBody>
          <a:bodyPr>
            <a:noAutofit/>
          </a:bodyPr>
          <a:lstStyle/>
          <a:p>
            <a:pPr algn="just"/>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L</a:t>
            </a:r>
            <a:r>
              <a:rPr 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earning workflow is iterative:</a:t>
            </a:r>
            <a:endParaRPr lang="en-US" sz="2400" b="0" dirty="0">
              <a:solidFill>
                <a:schemeClr val="tx1"/>
              </a:solidFill>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sz="2400" b="0" dirty="0">
                <a:solidFill>
                  <a:schemeClr val="tx1"/>
                </a:solidFill>
                <a:latin typeface="Roboto Light" panose="02000000000000000000" pitchFamily="2" charset="0"/>
                <a:ea typeface="Roboto Light" panose="02000000000000000000" pitchFamily="2" charset="0"/>
                <a:sym typeface="+mn-ea"/>
              </a:rPr>
              <a:t>After the execution stage some of these objects are appended </a:t>
            </a:r>
            <a:endParaRPr lang="ru-RU" sz="2400" b="0" dirty="0">
              <a:solidFill>
                <a:schemeClr val="tx1"/>
              </a:solidFill>
              <a:latin typeface="Roboto Light" panose="02000000000000000000" pitchFamily="2" charset="0"/>
              <a:ea typeface="Roboto Light" panose="02000000000000000000" pitchFamily="2" charset="0"/>
              <a:sym typeface="+mn-ea"/>
            </a:endParaRPr>
          </a:p>
          <a:p>
            <a:pPr algn="just"/>
            <a:r>
              <a:rPr lang="ru-RU" sz="2400" b="0" dirty="0">
                <a:solidFill>
                  <a:schemeClr val="tx1"/>
                </a:solidFill>
                <a:latin typeface="Roboto Light" panose="02000000000000000000" pitchFamily="2" charset="0"/>
                <a:ea typeface="Roboto Light" panose="02000000000000000000" pitchFamily="2" charset="0"/>
                <a:sym typeface="+mn-ea"/>
              </a:rPr>
              <a:t>     </a:t>
            </a:r>
            <a:r>
              <a:rPr lang="en-US" sz="2400" b="0" dirty="0">
                <a:solidFill>
                  <a:schemeClr val="tx1"/>
                </a:solidFill>
                <a:latin typeface="Roboto Light" panose="02000000000000000000" pitchFamily="2" charset="0"/>
                <a:ea typeface="Roboto Light" panose="02000000000000000000" pitchFamily="2" charset="0"/>
                <a:sym typeface="+mn-ea"/>
              </a:rPr>
              <a:t>to the train set </a:t>
            </a:r>
            <a:r>
              <a:rPr lang="en-US" altLang="en-US" sz="2400" b="0" dirty="0">
                <a:solidFill>
                  <a:schemeClr val="tx1"/>
                </a:solidFill>
                <a:latin typeface="Roboto Light" panose="02000000000000000000" pitchFamily="2" charset="0"/>
                <a:ea typeface="Roboto Light" panose="02000000000000000000" pitchFamily="2" charset="0"/>
                <a:sym typeface="+mn-ea"/>
              </a:rPr>
              <a:t>(set of queries) </a:t>
            </a:r>
            <a:r>
              <a:rPr lang="en-US" sz="2400" b="0" dirty="0">
                <a:solidFill>
                  <a:schemeClr val="tx1"/>
                </a:solidFill>
                <a:latin typeface="Roboto Light" panose="02000000000000000000" pitchFamily="2" charset="0"/>
                <a:ea typeface="Roboto Light" panose="02000000000000000000" pitchFamily="2" charset="0"/>
                <a:sym typeface="+mn-ea"/>
              </a:rPr>
              <a:t>and the model can learn on them</a:t>
            </a:r>
            <a:r>
              <a:rPr lang="en-US" altLang="en-US" sz="2400" b="0" dirty="0">
                <a:solidFill>
                  <a:schemeClr val="tx1"/>
                </a:solidFill>
                <a:latin typeface="Roboto Light" panose="02000000000000000000" pitchFamily="2" charset="0"/>
                <a:ea typeface="Roboto Light" panose="02000000000000000000" pitchFamily="2" charset="0"/>
                <a:sym typeface="+mn-ea"/>
              </a:rPr>
              <a:t>.</a:t>
            </a:r>
            <a:endParaRPr lang="en-US" sz="2400" b="0" dirty="0">
              <a:solidFill>
                <a:schemeClr val="tx1"/>
              </a:solidFill>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On the planning stage the model </a:t>
            </a:r>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tries</a:t>
            </a:r>
            <a:r>
              <a:rPr 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to predict </a:t>
            </a:r>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cardinality</a:t>
            </a:r>
            <a:r>
              <a:rPr 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for a </a:t>
            </a:r>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node</a:t>
            </a:r>
            <a:endPar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pPr algn="just"/>
            <a:endPar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endParaRPr>
          </a:p>
        </p:txBody>
      </p:sp>
      <p:sp>
        <p:nvSpPr>
          <p:cNvPr id="10" name="Title 4"/>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Basic P</a:t>
            </a:r>
            <a:r>
              <a:rPr lang="en-US" altLang="en-US" sz="3200" b="0" dirty="0" err="1">
                <a:solidFill>
                  <a:srgbClr val="16229A"/>
                </a:solidFill>
                <a:latin typeface="Roboto Medium" panose="02000000000000000000" pitchFamily="2" charset="0"/>
                <a:ea typeface="Roboto Medium" panose="02000000000000000000" pitchFamily="2" charset="0"/>
              </a:rPr>
              <a:t>riciples</a:t>
            </a:r>
            <a:r>
              <a:rPr lang="en-US" altLang="en-US" sz="3200" b="0" dirty="0">
                <a:solidFill>
                  <a:srgbClr val="16229A"/>
                </a:solidFill>
                <a:latin typeface="Roboto Medium" panose="02000000000000000000" pitchFamily="2" charset="0"/>
                <a:ea typeface="Roboto Medium" panose="02000000000000000000" pitchFamily="2" charset="0"/>
              </a:rPr>
              <a:t> Of Implementation Of AQO</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27"/>
          <p:cNvSpPr>
            <a:spLocks noGrp="1"/>
          </p:cNvSpPr>
          <p:nvPr/>
        </p:nvSpPr>
        <p:spPr>
          <a:xfrm>
            <a:off x="890588" y="1051879"/>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1. How does Adaptive Query Optimization(AQO) work?</a:t>
            </a:r>
            <a:endParaRPr lang="en-US"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endParaRPr>
          </a:p>
        </p:txBody>
      </p:sp>
      <p:sp>
        <p:nvSpPr>
          <p:cNvPr id="2" name="Slide Number Placeholder 1"/>
          <p:cNvSpPr>
            <a:spLocks noGrp="1"/>
          </p:cNvSpPr>
          <p:nvPr>
            <p:ph type="sldNum" sz="quarter" idx="12"/>
          </p:nvPr>
        </p:nvSpPr>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sz="3200" b="0" dirty="0">
                <a:solidFill>
                  <a:srgbClr val="16229A"/>
                </a:solidFill>
                <a:latin typeface="Roboto Medium" panose="02000000000000000000" pitchFamily="2" charset="0"/>
                <a:ea typeface="Roboto Medium" panose="02000000000000000000" pitchFamily="2" charset="0"/>
              </a:rPr>
              <a:t>Outline </a:t>
            </a:r>
            <a:r>
              <a:rPr lang="en-US" altLang="en-US" sz="3200" b="0" dirty="0">
                <a:solidFill>
                  <a:srgbClr val="16229A"/>
                </a:solidFill>
                <a:latin typeface="Roboto Medium" panose="02000000000000000000" pitchFamily="2" charset="0"/>
                <a:ea typeface="Roboto Medium" panose="02000000000000000000" pitchFamily="2" charset="0"/>
              </a:rPr>
              <a:t>O</a:t>
            </a:r>
            <a:r>
              <a:rPr lang="en-US" sz="3200" b="0" dirty="0">
                <a:solidFill>
                  <a:srgbClr val="16229A"/>
                </a:solidFill>
                <a:latin typeface="Roboto Medium" panose="02000000000000000000" pitchFamily="2" charset="0"/>
                <a:ea typeface="Roboto Medium" panose="02000000000000000000" pitchFamily="2" charset="0"/>
              </a:rPr>
              <a:t>f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he </a:t>
            </a:r>
            <a:r>
              <a:rPr lang="en-US" altLang="en-US" sz="3200" b="0" dirty="0">
                <a:solidFill>
                  <a:srgbClr val="16229A"/>
                </a:solidFill>
                <a:latin typeface="Roboto Medium" panose="02000000000000000000" pitchFamily="2" charset="0"/>
                <a:ea typeface="Roboto Medium" panose="02000000000000000000" pitchFamily="2" charset="0"/>
              </a:rPr>
              <a:t>Talk</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
        <p:nvSpPr>
          <p:cNvPr id="4" name="Text Box 3"/>
          <p:cNvSpPr txBox="1"/>
          <p:nvPr/>
        </p:nvSpPr>
        <p:spPr>
          <a:xfrm>
            <a:off x="6096000" y="6196965"/>
            <a:ext cx="530352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What is AQO?</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5" name="Text Box 1"/>
          <p:cNvSpPr txBox="1"/>
          <p:nvPr/>
        </p:nvSpPr>
        <p:spPr>
          <a:xfrm>
            <a:off x="517358" y="1330843"/>
            <a:ext cx="7891145" cy="521970"/>
          </a:xfrm>
          <a:prstGeom prst="rect">
            <a:avLst/>
          </a:prstGeom>
          <a:noFill/>
        </p:spPr>
        <p:txBody>
          <a:bodyPr wrap="square" rtlCol="0">
            <a:spAutoFit/>
            <a:scene3d>
              <a:camera prst="orthographicFront"/>
              <a:lightRig rig="threePt" dir="t"/>
            </a:scene3d>
          </a:bodyPr>
          <a:lstStyle/>
          <a:p>
            <a:r>
              <a:rPr lang="en-US" altLang="en-US" sz="2800" dirty="0">
                <a:solidFill>
                  <a:schemeClr val="tx1"/>
                </a:solidFill>
                <a:latin typeface="Roboto Medium" panose="02000000000000000000" pitchFamily="2" charset="0"/>
                <a:ea typeface="Roboto Medium" panose="02000000000000000000" pitchFamily="2" charset="0"/>
              </a:rPr>
              <a:t>Using </a:t>
            </a:r>
            <a:r>
              <a:rPr lang="en-US" altLang="en-US" sz="2800" dirty="0">
                <a:solidFill>
                  <a:schemeClr val="tx1"/>
                </a:solidFill>
                <a:latin typeface="Roboto Medium" panose="02000000000000000000" pitchFamily="2" charset="0"/>
                <a:ea typeface="Roboto Medium" panose="02000000000000000000" pitchFamily="2" charset="0"/>
                <a:sym typeface="+mn-ea"/>
              </a:rPr>
              <a:t>K Nearest </a:t>
            </a:r>
            <a:r>
              <a:rPr lang="en-US" altLang="en-US" sz="2800" dirty="0" err="1">
                <a:solidFill>
                  <a:schemeClr val="tx1"/>
                </a:solidFill>
                <a:latin typeface="Roboto Medium" panose="02000000000000000000" pitchFamily="2" charset="0"/>
                <a:ea typeface="Roboto Medium" panose="02000000000000000000" pitchFamily="2" charset="0"/>
                <a:sym typeface="+mn-ea"/>
              </a:rPr>
              <a:t>Neighbours</a:t>
            </a:r>
            <a:r>
              <a:rPr lang="en-US" altLang="en-US" sz="2800" dirty="0">
                <a:solidFill>
                  <a:schemeClr val="tx1"/>
                </a:solidFill>
                <a:latin typeface="Roboto Medium" panose="02000000000000000000" pitchFamily="2" charset="0"/>
                <a:ea typeface="Roboto Medium" panose="02000000000000000000" pitchFamily="2" charset="0"/>
                <a:sym typeface="+mn-ea"/>
              </a:rPr>
              <a:t> method</a:t>
            </a:r>
            <a:endParaRPr lang="en-US" altLang="en-US" sz="2800" dirty="0">
              <a:solidFill>
                <a:schemeClr val="tx1"/>
              </a:solidFill>
              <a:latin typeface="Roboto Medium" panose="02000000000000000000" pitchFamily="2" charset="0"/>
              <a:ea typeface="Roboto Medium" panose="02000000000000000000" pitchFamily="2" charset="0"/>
              <a:sym typeface="+mn-ea"/>
            </a:endParaRPr>
          </a:p>
        </p:txBody>
      </p:sp>
      <p:sp>
        <p:nvSpPr>
          <p:cNvPr id="6" name="Title 4"/>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Basic P</a:t>
            </a:r>
            <a:r>
              <a:rPr lang="en-US" altLang="en-US" sz="3200" b="0" dirty="0" err="1">
                <a:solidFill>
                  <a:srgbClr val="16229A"/>
                </a:solidFill>
                <a:latin typeface="Roboto Medium" panose="02000000000000000000" pitchFamily="2" charset="0"/>
                <a:ea typeface="Roboto Medium" panose="02000000000000000000" pitchFamily="2" charset="0"/>
              </a:rPr>
              <a:t>riciples</a:t>
            </a:r>
            <a:r>
              <a:rPr lang="en-US" altLang="en-US" sz="3200" b="0" dirty="0">
                <a:solidFill>
                  <a:srgbClr val="16229A"/>
                </a:solidFill>
                <a:latin typeface="Roboto Medium" panose="02000000000000000000" pitchFamily="2" charset="0"/>
                <a:ea typeface="Roboto Medium" panose="02000000000000000000" pitchFamily="2" charset="0"/>
              </a:rPr>
              <a:t> Of Implementation Of AQO</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7" name="Text Placeholder 3"/>
          <p:cNvSpPr>
            <a:spLocks noGrp="1"/>
          </p:cNvSpPr>
          <p:nvPr/>
        </p:nvSpPr>
        <p:spPr>
          <a:xfrm>
            <a:off x="644358" y="2155775"/>
            <a:ext cx="11755755" cy="3592195"/>
          </a:xfrm>
          <a:prstGeom prst="rect">
            <a:avLst/>
          </a:prstGeom>
          <a:effectLst/>
        </p:spPr>
        <p:txBody>
          <a:bodyPr vert="horz" lIns="0" tIns="0" rIns="0" bIns="0" rtlCol="0">
            <a:noAutofit/>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algn="just"/>
            <a:r>
              <a:rPr lang="en-US" altLang="en-US" sz="2400" b="0" dirty="0">
                <a:solidFill>
                  <a:schemeClr val="tx1"/>
                </a:solidFill>
                <a:latin typeface="Roboto Light" panose="02000000000000000000" pitchFamily="2" charset="0"/>
                <a:ea typeface="Roboto Light" panose="02000000000000000000" pitchFamily="2" charset="0"/>
              </a:rPr>
              <a:t>L</a:t>
            </a:r>
            <a:r>
              <a:rPr lang="en-US" sz="2400" b="0" dirty="0">
                <a:solidFill>
                  <a:schemeClr val="tx1"/>
                </a:solidFill>
                <a:latin typeface="Roboto Light" panose="02000000000000000000" pitchFamily="2" charset="0"/>
                <a:ea typeface="Roboto Light" panose="02000000000000000000" pitchFamily="2" charset="0"/>
              </a:rPr>
              <a:t>earning workflow is iterative:</a:t>
            </a:r>
            <a:endParaRPr lang="en-US" sz="2400" b="0" dirty="0">
              <a:solidFill>
                <a:schemeClr val="tx1"/>
              </a:solidFill>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sz="2400" b="0" dirty="0">
                <a:solidFill>
                  <a:schemeClr val="tx1"/>
                </a:solidFill>
                <a:latin typeface="Roboto Light" panose="02000000000000000000" pitchFamily="2" charset="0"/>
                <a:ea typeface="Roboto Light" panose="02000000000000000000" pitchFamily="2" charset="0"/>
                <a:sym typeface="+mn-ea"/>
              </a:rPr>
              <a:t>After the execution stage some of these objects are appended </a:t>
            </a:r>
            <a:endParaRPr lang="ru-RU" sz="2400" b="0" dirty="0">
              <a:solidFill>
                <a:schemeClr val="tx1"/>
              </a:solidFill>
              <a:latin typeface="Roboto Light" panose="02000000000000000000" pitchFamily="2" charset="0"/>
              <a:ea typeface="Roboto Light" panose="02000000000000000000" pitchFamily="2" charset="0"/>
              <a:sym typeface="+mn-ea"/>
            </a:endParaRPr>
          </a:p>
          <a:p>
            <a:pPr algn="just"/>
            <a:r>
              <a:rPr lang="ru-RU" sz="2400" b="0" dirty="0">
                <a:solidFill>
                  <a:schemeClr val="tx1"/>
                </a:solidFill>
                <a:latin typeface="Roboto Light" panose="02000000000000000000" pitchFamily="2" charset="0"/>
                <a:ea typeface="Roboto Light" panose="02000000000000000000" pitchFamily="2" charset="0"/>
                <a:sym typeface="+mn-ea"/>
              </a:rPr>
              <a:t>     </a:t>
            </a:r>
            <a:r>
              <a:rPr lang="en-US" sz="2400" b="0" dirty="0">
                <a:solidFill>
                  <a:schemeClr val="tx1"/>
                </a:solidFill>
                <a:latin typeface="Roboto Light" panose="02000000000000000000" pitchFamily="2" charset="0"/>
                <a:ea typeface="Roboto Light" panose="02000000000000000000" pitchFamily="2" charset="0"/>
                <a:sym typeface="+mn-ea"/>
              </a:rPr>
              <a:t>to the train set </a:t>
            </a:r>
            <a:r>
              <a:rPr lang="en-US" altLang="en-US" sz="2400" b="0" dirty="0">
                <a:solidFill>
                  <a:schemeClr val="tx1"/>
                </a:solidFill>
                <a:latin typeface="Roboto Light" panose="02000000000000000000" pitchFamily="2" charset="0"/>
                <a:ea typeface="Roboto Light" panose="02000000000000000000" pitchFamily="2" charset="0"/>
                <a:sym typeface="+mn-ea"/>
              </a:rPr>
              <a:t>(set of queries) </a:t>
            </a:r>
            <a:r>
              <a:rPr lang="en-US" sz="2400" b="0" dirty="0">
                <a:solidFill>
                  <a:schemeClr val="tx1"/>
                </a:solidFill>
                <a:latin typeface="Roboto Light" panose="02000000000000000000" pitchFamily="2" charset="0"/>
                <a:ea typeface="Roboto Light" panose="02000000000000000000" pitchFamily="2" charset="0"/>
                <a:sym typeface="+mn-ea"/>
              </a:rPr>
              <a:t>and the model can learn on them</a:t>
            </a:r>
            <a:r>
              <a:rPr lang="en-US" altLang="en-US" sz="2400" b="0" dirty="0">
                <a:solidFill>
                  <a:schemeClr val="tx1"/>
                </a:solidFill>
                <a:latin typeface="Roboto Light" panose="02000000000000000000" pitchFamily="2" charset="0"/>
                <a:ea typeface="Roboto Light" panose="02000000000000000000" pitchFamily="2" charset="0"/>
                <a:sym typeface="+mn-ea"/>
              </a:rPr>
              <a:t>.</a:t>
            </a:r>
            <a:endParaRPr lang="en-US" sz="2400" b="0" dirty="0">
              <a:solidFill>
                <a:schemeClr val="tx1"/>
              </a:solidFill>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sz="2400" b="0" dirty="0">
                <a:solidFill>
                  <a:schemeClr val="tx1"/>
                </a:solidFill>
                <a:latin typeface="Roboto Light" panose="02000000000000000000" pitchFamily="2" charset="0"/>
                <a:ea typeface="Roboto Light" panose="02000000000000000000" pitchFamily="2" charset="0"/>
                <a:sym typeface="+mn-ea"/>
              </a:rPr>
              <a:t>On the planning stage the model </a:t>
            </a:r>
            <a:r>
              <a:rPr lang="en-US" altLang="en-US" sz="2400" b="0" dirty="0">
                <a:solidFill>
                  <a:schemeClr val="tx1"/>
                </a:solidFill>
                <a:latin typeface="Roboto Light" panose="02000000000000000000" pitchFamily="2" charset="0"/>
                <a:ea typeface="Roboto Light" panose="02000000000000000000" pitchFamily="2" charset="0"/>
                <a:sym typeface="+mn-ea"/>
              </a:rPr>
              <a:t>tries</a:t>
            </a:r>
            <a:r>
              <a:rPr lang="en-US" sz="2400" b="0" dirty="0">
                <a:solidFill>
                  <a:schemeClr val="tx1"/>
                </a:solidFill>
                <a:latin typeface="Roboto Light" panose="02000000000000000000" pitchFamily="2" charset="0"/>
                <a:ea typeface="Roboto Light" panose="02000000000000000000" pitchFamily="2" charset="0"/>
                <a:sym typeface="+mn-ea"/>
              </a:rPr>
              <a:t> to predict </a:t>
            </a:r>
            <a:r>
              <a:rPr lang="en-US" altLang="en-US" sz="2400" b="0" dirty="0">
                <a:solidFill>
                  <a:schemeClr val="tx1"/>
                </a:solidFill>
                <a:latin typeface="Roboto Light" panose="02000000000000000000" pitchFamily="2" charset="0"/>
                <a:ea typeface="Roboto Light" panose="02000000000000000000" pitchFamily="2" charset="0"/>
                <a:sym typeface="+mn-ea"/>
              </a:rPr>
              <a:t>cardinality</a:t>
            </a:r>
            <a:r>
              <a:rPr lang="en-US" sz="2400" b="0" dirty="0">
                <a:solidFill>
                  <a:schemeClr val="tx1"/>
                </a:solidFill>
                <a:latin typeface="Roboto Light" panose="02000000000000000000" pitchFamily="2" charset="0"/>
                <a:ea typeface="Roboto Light" panose="02000000000000000000" pitchFamily="2" charset="0"/>
                <a:sym typeface="+mn-ea"/>
              </a:rPr>
              <a:t> for a </a:t>
            </a:r>
            <a:r>
              <a:rPr lang="en-US" altLang="en-US" sz="2400" b="0" dirty="0">
                <a:solidFill>
                  <a:schemeClr val="tx1"/>
                </a:solidFill>
                <a:latin typeface="Roboto Light" panose="02000000000000000000" pitchFamily="2" charset="0"/>
                <a:ea typeface="Roboto Light" panose="02000000000000000000" pitchFamily="2" charset="0"/>
                <a:sym typeface="+mn-ea"/>
              </a:rPr>
              <a:t>node</a:t>
            </a:r>
            <a:endParaRPr lang="en-US" altLang="en-US" sz="2400" b="0" dirty="0">
              <a:solidFill>
                <a:schemeClr val="tx1"/>
              </a:solidFill>
              <a:latin typeface="Roboto Light" panose="02000000000000000000" pitchFamily="2" charset="0"/>
              <a:ea typeface="Roboto Light" panose="02000000000000000000" pitchFamily="2" charset="0"/>
            </a:endParaRPr>
          </a:p>
          <a:p>
            <a:pPr algn="just"/>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Math for learning:</a:t>
            </a:r>
            <a:endPar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Loss function - evaluate the discrepancy between predicted and actual rows</a:t>
            </a:r>
            <a:endPar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pPr marL="457200" indent="-457200" algn="just">
              <a:buFont typeface="Arial" panose="02080604020202020204" pitchFamily="34" charset="0"/>
              <a:buChar char="•"/>
            </a:pPr>
            <a:r>
              <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Stochastic gradient optimizes data in the train set</a:t>
            </a:r>
            <a:endParaRPr lang="en-US" altLang="en-US" sz="2400" dirty="0">
              <a:solidFill>
                <a:schemeClr val="tx1"/>
              </a:solidFill>
              <a:effectLst>
                <a:outerShdw blurRad="38100" dist="19050" dir="2700000" algn="tl" rotWithShape="0">
                  <a:schemeClr val="dk1">
                    <a:alpha val="40000"/>
                  </a:schemeClr>
                </a:outerShdw>
              </a:effectLst>
              <a:sym typeface="+mn-ea"/>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7" name="Text Box 7"/>
          <p:cNvSpPr txBox="1"/>
          <p:nvPr/>
        </p:nvSpPr>
        <p:spPr>
          <a:xfrm>
            <a:off x="2006850" y="1338130"/>
            <a:ext cx="10171430" cy="460375"/>
          </a:xfrm>
          <a:prstGeom prst="rect">
            <a:avLst/>
          </a:prstGeom>
          <a:noFill/>
        </p:spPr>
        <p:txBody>
          <a:bodyPr wrap="square" rtlCol="0">
            <a:spAutoFit/>
          </a:bodyPr>
          <a:lstStyle/>
          <a:p>
            <a:pPr>
              <a:buNone/>
            </a:pPr>
            <a:r>
              <a:rPr lang="en-US" altLang="en-US" sz="240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It stores </a:t>
            </a:r>
            <a:r>
              <a:rPr lang="en-US" altLang="en-US" sz="2400" dirty="0" err="1">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selectivities</a:t>
            </a:r>
            <a:r>
              <a:rPr lang="en-US" altLang="en-US" sz="240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and number of rows of nodes</a:t>
            </a:r>
            <a:endParaRPr lang="en-US" altLang="en-US" sz="240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cs typeface="Gilroy" pitchFamily="2" charset="0"/>
              <a:sym typeface="+mn-ea"/>
            </a:endParaRPr>
          </a:p>
        </p:txBody>
      </p:sp>
      <p:pic>
        <p:nvPicPr>
          <p:cNvPr id="38" name="Рисунок 37"/>
          <p:cNvPicPr>
            <a:picLocks noChangeAspect="1"/>
          </p:cNvPicPr>
          <p:nvPr/>
        </p:nvPicPr>
        <p:blipFill>
          <a:blip r:embed="rId1"/>
          <a:stretch>
            <a:fillRect/>
          </a:stretch>
        </p:blipFill>
        <p:spPr>
          <a:xfrm>
            <a:off x="679547" y="1022344"/>
            <a:ext cx="1051077" cy="980452"/>
          </a:xfrm>
          <a:prstGeom prst="rect">
            <a:avLst/>
          </a:prstGeom>
        </p:spPr>
      </p:pic>
      <p:sp>
        <p:nvSpPr>
          <p:cNvPr id="39" name="Text Box 7"/>
          <p:cNvSpPr txBox="1"/>
          <p:nvPr/>
        </p:nvSpPr>
        <p:spPr>
          <a:xfrm>
            <a:off x="647354" y="1962156"/>
            <a:ext cx="1135781" cy="338554"/>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AQO Data</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itle 4"/>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b="0" dirty="0">
                <a:solidFill>
                  <a:srgbClr val="16229A"/>
                </a:solidFill>
                <a:latin typeface="Roboto Medium" panose="02000000000000000000" pitchFamily="2" charset="0"/>
                <a:ea typeface="Roboto Medium" panose="02000000000000000000" pitchFamily="2" charset="0"/>
              </a:rPr>
              <a:t>AQO Components</a:t>
            </a:r>
            <a:endParaRPr lang="en-US" altLang="en-US"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4" name="Text Box 8"/>
          <p:cNvSpPr txBox="1"/>
          <p:nvPr/>
        </p:nvSpPr>
        <p:spPr>
          <a:xfrm>
            <a:off x="2006850" y="2536160"/>
            <a:ext cx="10170160" cy="461665"/>
          </a:xfrm>
          <a:prstGeom prst="rect">
            <a:avLst/>
          </a:prstGeom>
          <a:noFill/>
        </p:spPr>
        <p:txBody>
          <a:bodyPr wrap="square" rtlCol="0">
            <a:spAutoFit/>
            <a:scene3d>
              <a:camera prst="orthographicFront"/>
              <a:lightRig rig="threePt" dir="t"/>
            </a:scene3d>
          </a:bodyPr>
          <a:lstStyle/>
          <a:p>
            <a:pPr indent="0">
              <a:buFont typeface="Arial" panose="02080604020202020204" pitchFamily="34" charset="0"/>
              <a:buNone/>
            </a:pPr>
            <a:r>
              <a:rPr lang="en-US" altLang="en-US" sz="240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Settings for all known queries: learning, using and </a:t>
            </a:r>
            <a:r>
              <a:rPr lang="en-US" altLang="en-US" sz="240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autotunning</a:t>
            </a:r>
            <a:r>
              <a:rPr lang="en-US" altLang="en-US" sz="240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 AQO</a:t>
            </a:r>
            <a:endParaRPr lang="en-US" altLang="en-US" sz="240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cs typeface="Gilroy" pitchFamily="2" charset="0"/>
              <a:sym typeface="+mn-ea"/>
            </a:endParaRPr>
          </a:p>
        </p:txBody>
      </p:sp>
      <p:pic>
        <p:nvPicPr>
          <p:cNvPr id="35" name="Рисунок 34"/>
          <p:cNvPicPr>
            <a:picLocks noChangeAspect="1"/>
          </p:cNvPicPr>
          <p:nvPr/>
        </p:nvPicPr>
        <p:blipFill>
          <a:blip r:embed="rId1"/>
          <a:stretch>
            <a:fillRect/>
          </a:stretch>
        </p:blipFill>
        <p:spPr>
          <a:xfrm>
            <a:off x="689705" y="2268777"/>
            <a:ext cx="1051077" cy="980452"/>
          </a:xfrm>
          <a:prstGeom prst="rect">
            <a:avLst/>
          </a:prstGeom>
        </p:spPr>
      </p:pic>
      <p:sp>
        <p:nvSpPr>
          <p:cNvPr id="36" name="Text Box 7"/>
          <p:cNvSpPr txBox="1"/>
          <p:nvPr/>
        </p:nvSpPr>
        <p:spPr>
          <a:xfrm>
            <a:off x="582545" y="3185730"/>
            <a:ext cx="1424305" cy="338554"/>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AQO queries</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37" name="Text Box 7"/>
          <p:cNvSpPr txBox="1"/>
          <p:nvPr/>
        </p:nvSpPr>
        <p:spPr>
          <a:xfrm>
            <a:off x="2006850" y="1338130"/>
            <a:ext cx="10171430" cy="460375"/>
          </a:xfrm>
          <a:prstGeom prst="rect">
            <a:avLst/>
          </a:prstGeom>
          <a:noFill/>
        </p:spPr>
        <p:txBody>
          <a:bodyPr wrap="square" rtlCol="0">
            <a:spAutoFit/>
          </a:bodyPr>
          <a:lstStyle/>
          <a:p>
            <a:pPr>
              <a:buNone/>
            </a:pPr>
            <a:r>
              <a:rPr lang="en-US" altLang="en-US" sz="2400" dirty="0">
                <a:latin typeface="Roboto Light" panose="02000000000000000000" pitchFamily="2" charset="0"/>
                <a:ea typeface="Roboto Light" panose="02000000000000000000" pitchFamily="2" charset="0"/>
                <a:sym typeface="+mn-ea"/>
              </a:rPr>
              <a:t>It stores </a:t>
            </a:r>
            <a:r>
              <a:rPr lang="en-US" altLang="en-US" sz="2400" dirty="0" err="1">
                <a:latin typeface="Roboto Light" panose="02000000000000000000" pitchFamily="2" charset="0"/>
                <a:ea typeface="Roboto Light" panose="02000000000000000000" pitchFamily="2" charset="0"/>
                <a:sym typeface="+mn-ea"/>
              </a:rPr>
              <a:t>selectivities</a:t>
            </a:r>
            <a:r>
              <a:rPr lang="en-US" altLang="en-US" sz="2400" dirty="0">
                <a:latin typeface="Roboto Light" panose="02000000000000000000" pitchFamily="2" charset="0"/>
                <a:ea typeface="Roboto Light" panose="02000000000000000000" pitchFamily="2" charset="0"/>
                <a:sym typeface="+mn-ea"/>
              </a:rPr>
              <a:t> and number of rows of nodes</a:t>
            </a:r>
            <a:endParaRPr lang="en-US" altLang="en-US" sz="2400" dirty="0">
              <a:latin typeface="Roboto Light" panose="02000000000000000000" pitchFamily="2" charset="0"/>
              <a:ea typeface="Roboto Light" panose="02000000000000000000" pitchFamily="2" charset="0"/>
              <a:cs typeface="Gilroy" pitchFamily="2" charset="0"/>
              <a:sym typeface="+mn-ea"/>
            </a:endParaRPr>
          </a:p>
        </p:txBody>
      </p:sp>
      <p:pic>
        <p:nvPicPr>
          <p:cNvPr id="38" name="Рисунок 37"/>
          <p:cNvPicPr>
            <a:picLocks noChangeAspect="1"/>
          </p:cNvPicPr>
          <p:nvPr/>
        </p:nvPicPr>
        <p:blipFill>
          <a:blip r:embed="rId2"/>
          <a:stretch>
            <a:fillRect/>
          </a:stretch>
        </p:blipFill>
        <p:spPr>
          <a:xfrm>
            <a:off x="679547" y="1022344"/>
            <a:ext cx="1051077" cy="980452"/>
          </a:xfrm>
          <a:prstGeom prst="rect">
            <a:avLst/>
          </a:prstGeom>
        </p:spPr>
      </p:pic>
      <p:sp>
        <p:nvSpPr>
          <p:cNvPr id="39" name="Text Box 7"/>
          <p:cNvSpPr txBox="1"/>
          <p:nvPr/>
        </p:nvSpPr>
        <p:spPr>
          <a:xfrm>
            <a:off x="647354" y="1962156"/>
            <a:ext cx="1135781" cy="338554"/>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AQO Data</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5" name="Title 4"/>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b="0" dirty="0">
                <a:solidFill>
                  <a:srgbClr val="16229A"/>
                </a:solidFill>
                <a:latin typeface="Roboto Medium" panose="02000000000000000000" pitchFamily="2" charset="0"/>
                <a:ea typeface="Roboto Medium" panose="02000000000000000000" pitchFamily="2" charset="0"/>
              </a:rPr>
              <a:t>AQO Components</a:t>
            </a:r>
            <a:endParaRPr lang="en-US" altLang="en-US"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1" name="Text Box 9"/>
          <p:cNvSpPr txBox="1"/>
          <p:nvPr/>
        </p:nvSpPr>
        <p:spPr>
          <a:xfrm>
            <a:off x="2006850" y="3735480"/>
            <a:ext cx="10170160" cy="461665"/>
          </a:xfrm>
          <a:prstGeom prst="rect">
            <a:avLst/>
          </a:prstGeom>
          <a:noFill/>
        </p:spPr>
        <p:txBody>
          <a:bodyPr wrap="square" rtlCol="0">
            <a:spAutoFit/>
            <a:scene3d>
              <a:camera prst="orthographicFront"/>
              <a:lightRig rig="threePt" dir="t"/>
            </a:scene3d>
          </a:bodyPr>
          <a:lstStyle/>
          <a:p>
            <a:pPr>
              <a:buNone/>
            </a:pPr>
            <a:r>
              <a:rPr lang="en-US" altLang="en-US" sz="240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It stores all known queries and it's hashes and query texts</a:t>
            </a:r>
            <a:endParaRPr lang="en-US" altLang="en-US" sz="240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cs typeface="Gilroy" pitchFamily="2" charset="0"/>
              <a:sym typeface="+mn-ea"/>
            </a:endParaRPr>
          </a:p>
        </p:txBody>
      </p:sp>
      <p:pic>
        <p:nvPicPr>
          <p:cNvPr id="32" name="Рисунок 31"/>
          <p:cNvPicPr>
            <a:picLocks noChangeAspect="1"/>
          </p:cNvPicPr>
          <p:nvPr/>
        </p:nvPicPr>
        <p:blipFill>
          <a:blip r:embed="rId1"/>
          <a:stretch>
            <a:fillRect/>
          </a:stretch>
        </p:blipFill>
        <p:spPr>
          <a:xfrm>
            <a:off x="679546" y="3490662"/>
            <a:ext cx="1051078" cy="980452"/>
          </a:xfrm>
          <a:prstGeom prst="rect">
            <a:avLst/>
          </a:prstGeom>
        </p:spPr>
      </p:pic>
      <p:sp>
        <p:nvSpPr>
          <p:cNvPr id="33" name="Text Box 7"/>
          <p:cNvSpPr txBox="1"/>
          <p:nvPr/>
        </p:nvSpPr>
        <p:spPr>
          <a:xfrm>
            <a:off x="582545" y="4437492"/>
            <a:ext cx="1651802" cy="338554"/>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AQO query text</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34" name="Text Box 8"/>
          <p:cNvSpPr txBox="1"/>
          <p:nvPr/>
        </p:nvSpPr>
        <p:spPr>
          <a:xfrm>
            <a:off x="2006850" y="2536160"/>
            <a:ext cx="10170160" cy="461665"/>
          </a:xfrm>
          <a:prstGeom prst="rect">
            <a:avLst/>
          </a:prstGeom>
          <a:noFill/>
        </p:spPr>
        <p:txBody>
          <a:bodyPr wrap="square" rtlCol="0">
            <a:spAutoFit/>
            <a:scene3d>
              <a:camera prst="orthographicFront"/>
              <a:lightRig rig="threePt" dir="t"/>
            </a:scene3d>
          </a:bodyPr>
          <a:lstStyle/>
          <a:p>
            <a:pPr indent="0">
              <a:buFont typeface="Arial" panose="02080604020202020204" pitchFamily="34" charset="0"/>
              <a:buNone/>
            </a:pPr>
            <a:r>
              <a:rPr lang="en-US" altLang="en-US" sz="2400" dirty="0">
                <a:latin typeface="Roboto Light" panose="02000000000000000000" pitchFamily="2" charset="0"/>
                <a:ea typeface="Roboto Light" panose="02000000000000000000" pitchFamily="2" charset="0"/>
                <a:sym typeface="+mn-ea"/>
              </a:rPr>
              <a:t>Settings for all known queries: learning, using and </a:t>
            </a:r>
            <a:r>
              <a:rPr lang="en-US" altLang="en-US" sz="2400" dirty="0" err="1">
                <a:latin typeface="Roboto Light" panose="02000000000000000000" pitchFamily="2" charset="0"/>
                <a:ea typeface="Roboto Light" panose="02000000000000000000" pitchFamily="2" charset="0"/>
                <a:sym typeface="+mn-ea"/>
              </a:rPr>
              <a:t>autotunning</a:t>
            </a:r>
            <a:r>
              <a:rPr lang="en-US" altLang="en-US" sz="2400" dirty="0">
                <a:latin typeface="Roboto Light" panose="02000000000000000000" pitchFamily="2" charset="0"/>
                <a:ea typeface="Roboto Light" panose="02000000000000000000" pitchFamily="2" charset="0"/>
                <a:sym typeface="+mn-ea"/>
              </a:rPr>
              <a:t> AQO</a:t>
            </a:r>
            <a:endParaRPr lang="en-US" altLang="en-US" sz="2400" dirty="0">
              <a:latin typeface="Roboto Light" panose="02000000000000000000" pitchFamily="2" charset="0"/>
              <a:ea typeface="Roboto Light" panose="02000000000000000000" pitchFamily="2" charset="0"/>
              <a:cs typeface="Gilroy" pitchFamily="2" charset="0"/>
              <a:sym typeface="+mn-ea"/>
            </a:endParaRPr>
          </a:p>
        </p:txBody>
      </p:sp>
      <p:pic>
        <p:nvPicPr>
          <p:cNvPr id="35" name="Рисунок 34"/>
          <p:cNvPicPr>
            <a:picLocks noChangeAspect="1"/>
          </p:cNvPicPr>
          <p:nvPr/>
        </p:nvPicPr>
        <p:blipFill>
          <a:blip r:embed="rId2"/>
          <a:stretch>
            <a:fillRect/>
          </a:stretch>
        </p:blipFill>
        <p:spPr>
          <a:xfrm>
            <a:off x="689705" y="2268777"/>
            <a:ext cx="1051077" cy="980452"/>
          </a:xfrm>
          <a:prstGeom prst="rect">
            <a:avLst/>
          </a:prstGeom>
        </p:spPr>
      </p:pic>
      <p:sp>
        <p:nvSpPr>
          <p:cNvPr id="36" name="Text Box 7"/>
          <p:cNvSpPr txBox="1"/>
          <p:nvPr/>
        </p:nvSpPr>
        <p:spPr>
          <a:xfrm>
            <a:off x="582545" y="3185730"/>
            <a:ext cx="1424305" cy="338554"/>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AQO queries</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37" name="Text Box 7"/>
          <p:cNvSpPr txBox="1"/>
          <p:nvPr/>
        </p:nvSpPr>
        <p:spPr>
          <a:xfrm>
            <a:off x="2006850" y="1338130"/>
            <a:ext cx="10171430" cy="460375"/>
          </a:xfrm>
          <a:prstGeom prst="rect">
            <a:avLst/>
          </a:prstGeom>
          <a:noFill/>
        </p:spPr>
        <p:txBody>
          <a:bodyPr wrap="square" rtlCol="0">
            <a:spAutoFit/>
          </a:bodyPr>
          <a:lstStyle/>
          <a:p>
            <a:pPr>
              <a:buNone/>
            </a:pPr>
            <a:r>
              <a:rPr lang="en-US" altLang="en-US" sz="2400" dirty="0">
                <a:latin typeface="Roboto Light" panose="02000000000000000000" pitchFamily="2" charset="0"/>
                <a:ea typeface="Roboto Light" panose="02000000000000000000" pitchFamily="2" charset="0"/>
                <a:sym typeface="+mn-ea"/>
              </a:rPr>
              <a:t>It stores </a:t>
            </a:r>
            <a:r>
              <a:rPr lang="en-US" altLang="en-US" sz="2400" dirty="0" err="1">
                <a:latin typeface="Roboto Light" panose="02000000000000000000" pitchFamily="2" charset="0"/>
                <a:ea typeface="Roboto Light" panose="02000000000000000000" pitchFamily="2" charset="0"/>
                <a:sym typeface="+mn-ea"/>
              </a:rPr>
              <a:t>selectivities</a:t>
            </a:r>
            <a:r>
              <a:rPr lang="en-US" altLang="en-US" sz="2400" dirty="0">
                <a:latin typeface="Roboto Light" panose="02000000000000000000" pitchFamily="2" charset="0"/>
                <a:ea typeface="Roboto Light" panose="02000000000000000000" pitchFamily="2" charset="0"/>
                <a:sym typeface="+mn-ea"/>
              </a:rPr>
              <a:t> and number of rows of nodes</a:t>
            </a:r>
            <a:endParaRPr lang="en-US" altLang="en-US" sz="2400" dirty="0">
              <a:latin typeface="Roboto Light" panose="02000000000000000000" pitchFamily="2" charset="0"/>
              <a:ea typeface="Roboto Light" panose="02000000000000000000" pitchFamily="2" charset="0"/>
              <a:cs typeface="Gilroy" pitchFamily="2" charset="0"/>
              <a:sym typeface="+mn-ea"/>
            </a:endParaRPr>
          </a:p>
        </p:txBody>
      </p:sp>
      <p:pic>
        <p:nvPicPr>
          <p:cNvPr id="38" name="Рисунок 37"/>
          <p:cNvPicPr>
            <a:picLocks noChangeAspect="1"/>
          </p:cNvPicPr>
          <p:nvPr/>
        </p:nvPicPr>
        <p:blipFill>
          <a:blip r:embed="rId3"/>
          <a:stretch>
            <a:fillRect/>
          </a:stretch>
        </p:blipFill>
        <p:spPr>
          <a:xfrm>
            <a:off x="679547" y="1022344"/>
            <a:ext cx="1051077" cy="980452"/>
          </a:xfrm>
          <a:prstGeom prst="rect">
            <a:avLst/>
          </a:prstGeom>
        </p:spPr>
      </p:pic>
      <p:sp>
        <p:nvSpPr>
          <p:cNvPr id="39" name="Text Box 7"/>
          <p:cNvSpPr txBox="1"/>
          <p:nvPr/>
        </p:nvSpPr>
        <p:spPr>
          <a:xfrm>
            <a:off x="647354" y="1962156"/>
            <a:ext cx="1135781" cy="338554"/>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AQO Data</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5" name="Title 4"/>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b="0" dirty="0">
                <a:solidFill>
                  <a:srgbClr val="16229A"/>
                </a:solidFill>
                <a:latin typeface="Roboto Medium" panose="02000000000000000000" pitchFamily="2" charset="0"/>
                <a:ea typeface="Roboto Medium" panose="02000000000000000000" pitchFamily="2" charset="0"/>
              </a:rPr>
              <a:t>AQO Components</a:t>
            </a:r>
            <a:endParaRPr lang="en-US" altLang="en-US"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1" name="Text Box 9"/>
          <p:cNvSpPr txBox="1"/>
          <p:nvPr/>
        </p:nvSpPr>
        <p:spPr>
          <a:xfrm>
            <a:off x="2006850" y="3735480"/>
            <a:ext cx="10170160" cy="461665"/>
          </a:xfrm>
          <a:prstGeom prst="rect">
            <a:avLst/>
          </a:prstGeom>
          <a:noFill/>
        </p:spPr>
        <p:txBody>
          <a:bodyPr wrap="square" rtlCol="0">
            <a:spAutoFit/>
            <a:scene3d>
              <a:camera prst="orthographicFront"/>
              <a:lightRig rig="threePt" dir="t"/>
            </a:scene3d>
          </a:bodyPr>
          <a:lstStyle/>
          <a:p>
            <a:pPr>
              <a:buNone/>
            </a:pPr>
            <a:r>
              <a:rPr lang="en-US" altLang="en-US" sz="2400" dirty="0">
                <a:latin typeface="Roboto Light" panose="02000000000000000000" pitchFamily="2" charset="0"/>
                <a:ea typeface="Roboto Light" panose="02000000000000000000" pitchFamily="2" charset="0"/>
                <a:sym typeface="+mn-ea"/>
              </a:rPr>
              <a:t>It stores all known queries and it's hashes and query texts</a:t>
            </a:r>
            <a:endParaRPr lang="en-US" altLang="en-US" sz="2400" dirty="0">
              <a:latin typeface="Roboto Light" panose="02000000000000000000" pitchFamily="2" charset="0"/>
              <a:ea typeface="Roboto Light" panose="02000000000000000000" pitchFamily="2" charset="0"/>
              <a:cs typeface="Gilroy" pitchFamily="2" charset="0"/>
              <a:sym typeface="+mn-ea"/>
            </a:endParaRPr>
          </a:p>
        </p:txBody>
      </p:sp>
      <p:pic>
        <p:nvPicPr>
          <p:cNvPr id="32" name="Рисунок 31"/>
          <p:cNvPicPr>
            <a:picLocks noChangeAspect="1"/>
          </p:cNvPicPr>
          <p:nvPr/>
        </p:nvPicPr>
        <p:blipFill>
          <a:blip r:embed="rId1"/>
          <a:stretch>
            <a:fillRect/>
          </a:stretch>
        </p:blipFill>
        <p:spPr>
          <a:xfrm>
            <a:off x="679546" y="3490662"/>
            <a:ext cx="1051078" cy="980452"/>
          </a:xfrm>
          <a:prstGeom prst="rect">
            <a:avLst/>
          </a:prstGeom>
        </p:spPr>
      </p:pic>
      <p:sp>
        <p:nvSpPr>
          <p:cNvPr id="33" name="Text Box 7"/>
          <p:cNvSpPr txBox="1"/>
          <p:nvPr/>
        </p:nvSpPr>
        <p:spPr>
          <a:xfrm>
            <a:off x="582545" y="4437492"/>
            <a:ext cx="1651802" cy="338554"/>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AQO query text</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34" name="Text Box 8"/>
          <p:cNvSpPr txBox="1"/>
          <p:nvPr/>
        </p:nvSpPr>
        <p:spPr>
          <a:xfrm>
            <a:off x="2006850" y="2536160"/>
            <a:ext cx="10170160" cy="461665"/>
          </a:xfrm>
          <a:prstGeom prst="rect">
            <a:avLst/>
          </a:prstGeom>
          <a:noFill/>
        </p:spPr>
        <p:txBody>
          <a:bodyPr wrap="square" rtlCol="0">
            <a:spAutoFit/>
            <a:scene3d>
              <a:camera prst="orthographicFront"/>
              <a:lightRig rig="threePt" dir="t"/>
            </a:scene3d>
          </a:bodyPr>
          <a:lstStyle/>
          <a:p>
            <a:pPr indent="0">
              <a:buFont typeface="Arial" panose="02080604020202020204" pitchFamily="34" charset="0"/>
              <a:buNone/>
            </a:pPr>
            <a:r>
              <a:rPr lang="en-US" altLang="en-US" sz="2400" dirty="0">
                <a:latin typeface="Roboto Light" panose="02000000000000000000" pitchFamily="2" charset="0"/>
                <a:ea typeface="Roboto Light" panose="02000000000000000000" pitchFamily="2" charset="0"/>
                <a:sym typeface="+mn-ea"/>
              </a:rPr>
              <a:t>Settings for all known queries: learning, using and </a:t>
            </a:r>
            <a:r>
              <a:rPr lang="en-US" altLang="en-US" sz="2400" dirty="0" err="1">
                <a:latin typeface="Roboto Light" panose="02000000000000000000" pitchFamily="2" charset="0"/>
                <a:ea typeface="Roboto Light" panose="02000000000000000000" pitchFamily="2" charset="0"/>
                <a:sym typeface="+mn-ea"/>
              </a:rPr>
              <a:t>autotunning</a:t>
            </a:r>
            <a:r>
              <a:rPr lang="en-US" altLang="en-US" sz="2400" dirty="0">
                <a:latin typeface="Roboto Light" panose="02000000000000000000" pitchFamily="2" charset="0"/>
                <a:ea typeface="Roboto Light" panose="02000000000000000000" pitchFamily="2" charset="0"/>
                <a:sym typeface="+mn-ea"/>
              </a:rPr>
              <a:t> AQO</a:t>
            </a:r>
            <a:endParaRPr lang="en-US" altLang="en-US" sz="2400" dirty="0">
              <a:latin typeface="Roboto Light" panose="02000000000000000000" pitchFamily="2" charset="0"/>
              <a:ea typeface="Roboto Light" panose="02000000000000000000" pitchFamily="2" charset="0"/>
              <a:cs typeface="Gilroy" pitchFamily="2" charset="0"/>
              <a:sym typeface="+mn-ea"/>
            </a:endParaRPr>
          </a:p>
        </p:txBody>
      </p:sp>
      <p:pic>
        <p:nvPicPr>
          <p:cNvPr id="35" name="Рисунок 34"/>
          <p:cNvPicPr>
            <a:picLocks noChangeAspect="1"/>
          </p:cNvPicPr>
          <p:nvPr/>
        </p:nvPicPr>
        <p:blipFill>
          <a:blip r:embed="rId2"/>
          <a:stretch>
            <a:fillRect/>
          </a:stretch>
        </p:blipFill>
        <p:spPr>
          <a:xfrm>
            <a:off x="689705" y="2268777"/>
            <a:ext cx="1051077" cy="980452"/>
          </a:xfrm>
          <a:prstGeom prst="rect">
            <a:avLst/>
          </a:prstGeom>
        </p:spPr>
      </p:pic>
      <p:sp>
        <p:nvSpPr>
          <p:cNvPr id="36" name="Text Box 7"/>
          <p:cNvSpPr txBox="1"/>
          <p:nvPr/>
        </p:nvSpPr>
        <p:spPr>
          <a:xfrm>
            <a:off x="582545" y="3185730"/>
            <a:ext cx="1424305" cy="338554"/>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AQO queries</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37" name="Text Box 7"/>
          <p:cNvSpPr txBox="1"/>
          <p:nvPr/>
        </p:nvSpPr>
        <p:spPr>
          <a:xfrm>
            <a:off x="2006850" y="1338130"/>
            <a:ext cx="10171430" cy="460375"/>
          </a:xfrm>
          <a:prstGeom prst="rect">
            <a:avLst/>
          </a:prstGeom>
          <a:noFill/>
        </p:spPr>
        <p:txBody>
          <a:bodyPr wrap="square" rtlCol="0">
            <a:spAutoFit/>
          </a:bodyPr>
          <a:lstStyle/>
          <a:p>
            <a:pPr>
              <a:buNone/>
            </a:pPr>
            <a:r>
              <a:rPr lang="en-US" altLang="en-US" sz="2400" dirty="0">
                <a:latin typeface="Roboto Light" panose="02000000000000000000" pitchFamily="2" charset="0"/>
                <a:ea typeface="Roboto Light" panose="02000000000000000000" pitchFamily="2" charset="0"/>
                <a:sym typeface="+mn-ea"/>
              </a:rPr>
              <a:t>It stores </a:t>
            </a:r>
            <a:r>
              <a:rPr lang="en-US" altLang="en-US" sz="2400" dirty="0" err="1">
                <a:latin typeface="Roboto Light" panose="02000000000000000000" pitchFamily="2" charset="0"/>
                <a:ea typeface="Roboto Light" panose="02000000000000000000" pitchFamily="2" charset="0"/>
                <a:sym typeface="+mn-ea"/>
              </a:rPr>
              <a:t>selectivities</a:t>
            </a:r>
            <a:r>
              <a:rPr lang="en-US" altLang="en-US" sz="2400" dirty="0">
                <a:latin typeface="Roboto Light" panose="02000000000000000000" pitchFamily="2" charset="0"/>
                <a:ea typeface="Roboto Light" panose="02000000000000000000" pitchFamily="2" charset="0"/>
                <a:sym typeface="+mn-ea"/>
              </a:rPr>
              <a:t> and number of rows of nodes</a:t>
            </a:r>
            <a:endParaRPr lang="en-US" altLang="en-US" sz="2400" dirty="0">
              <a:latin typeface="Roboto Light" panose="02000000000000000000" pitchFamily="2" charset="0"/>
              <a:ea typeface="Roboto Light" panose="02000000000000000000" pitchFamily="2" charset="0"/>
              <a:cs typeface="Gilroy" pitchFamily="2" charset="0"/>
              <a:sym typeface="+mn-ea"/>
            </a:endParaRPr>
          </a:p>
        </p:txBody>
      </p:sp>
      <p:pic>
        <p:nvPicPr>
          <p:cNvPr id="38" name="Рисунок 37"/>
          <p:cNvPicPr>
            <a:picLocks noChangeAspect="1"/>
          </p:cNvPicPr>
          <p:nvPr/>
        </p:nvPicPr>
        <p:blipFill>
          <a:blip r:embed="rId3"/>
          <a:stretch>
            <a:fillRect/>
          </a:stretch>
        </p:blipFill>
        <p:spPr>
          <a:xfrm>
            <a:off x="679547" y="1022344"/>
            <a:ext cx="1051077" cy="980452"/>
          </a:xfrm>
          <a:prstGeom prst="rect">
            <a:avLst/>
          </a:prstGeom>
        </p:spPr>
      </p:pic>
      <p:sp>
        <p:nvSpPr>
          <p:cNvPr id="39" name="Text Box 7"/>
          <p:cNvSpPr txBox="1"/>
          <p:nvPr/>
        </p:nvSpPr>
        <p:spPr>
          <a:xfrm>
            <a:off x="647354" y="1962156"/>
            <a:ext cx="1135781" cy="338554"/>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AQO Data</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40" name="Text Box 10"/>
          <p:cNvSpPr txBox="1"/>
          <p:nvPr/>
        </p:nvSpPr>
        <p:spPr>
          <a:xfrm>
            <a:off x="2006850" y="4734173"/>
            <a:ext cx="10171430" cy="1198880"/>
          </a:xfrm>
          <a:prstGeom prst="rect">
            <a:avLst/>
          </a:prstGeom>
          <a:noFill/>
          <a:effectLst>
            <a:glow rad="127000">
              <a:srgbClr val="C00000"/>
            </a:glow>
          </a:effectLst>
        </p:spPr>
        <p:txBody>
          <a:bodyPr wrap="square" rtlCol="0">
            <a:spAutoFit/>
            <a:scene3d>
              <a:camera prst="orthographicFront"/>
              <a:lightRig rig="threePt" dir="t"/>
            </a:scene3d>
          </a:bodyPr>
          <a:lstStyle/>
          <a:p>
            <a:pPr indent="0">
              <a:buFont typeface="Arial" panose="02080604020202020204" pitchFamily="34" charset="0"/>
              <a:buNone/>
            </a:pPr>
            <a:r>
              <a:rPr lang="en-US" altLang="en-US" sz="2400" dirty="0">
                <a:solidFill>
                  <a:schemeClr val="accent1"/>
                </a:solidFill>
                <a:latin typeface="Roboto Light" panose="02000000000000000000" pitchFamily="2" charset="0"/>
                <a:ea typeface="Roboto Light" panose="02000000000000000000" pitchFamily="2" charset="0"/>
                <a:sym typeface="+mn-ea"/>
              </a:rPr>
              <a:t>It stores information about execution and planning time, cardinality error between predicted and actual number of rows - everything gathered with AQO </a:t>
            </a:r>
            <a:r>
              <a:rPr lang="en-US" sz="2400" dirty="0">
                <a:solidFill>
                  <a:schemeClr val="accent1"/>
                </a:solidFill>
                <a:latin typeface="Roboto Light" panose="02000000000000000000" pitchFamily="2" charset="0"/>
                <a:ea typeface="Roboto Light" panose="02000000000000000000" pitchFamily="2" charset="0"/>
                <a:sym typeface="+mn-ea"/>
              </a:rPr>
              <a:t>and </a:t>
            </a:r>
            <a:r>
              <a:rPr lang="en-US" altLang="en-US" sz="2400" dirty="0">
                <a:solidFill>
                  <a:schemeClr val="accent1"/>
                </a:solidFill>
                <a:latin typeface="Roboto Light" panose="02000000000000000000" pitchFamily="2" charset="0"/>
                <a:ea typeface="Roboto Light" panose="02000000000000000000" pitchFamily="2" charset="0"/>
                <a:sym typeface="+mn-ea"/>
              </a:rPr>
              <a:t> without AQO</a:t>
            </a:r>
            <a:endParaRPr lang="en-US" altLang="en-US" sz="2400" dirty="0">
              <a:solidFill>
                <a:schemeClr val="accent1"/>
              </a:solidFill>
              <a:latin typeface="Roboto Light" panose="02000000000000000000" pitchFamily="2" charset="0"/>
              <a:ea typeface="Roboto Light" panose="02000000000000000000" pitchFamily="2" charset="0"/>
              <a:cs typeface="Gilroy" pitchFamily="2" charset="0"/>
              <a:sym typeface="+mn-ea"/>
            </a:endParaRPr>
          </a:p>
        </p:txBody>
      </p:sp>
      <p:pic>
        <p:nvPicPr>
          <p:cNvPr id="42" name="Рисунок 41"/>
          <p:cNvPicPr>
            <a:picLocks noChangeAspect="1"/>
          </p:cNvPicPr>
          <p:nvPr/>
        </p:nvPicPr>
        <p:blipFill>
          <a:blip r:embed="rId4"/>
          <a:stretch>
            <a:fillRect/>
          </a:stretch>
        </p:blipFill>
        <p:spPr>
          <a:xfrm>
            <a:off x="689705" y="4745804"/>
            <a:ext cx="1051079" cy="980454"/>
          </a:xfrm>
          <a:prstGeom prst="rect">
            <a:avLst/>
          </a:prstGeom>
        </p:spPr>
      </p:pic>
      <p:sp>
        <p:nvSpPr>
          <p:cNvPr id="43" name="Text Box 7"/>
          <p:cNvSpPr txBox="1"/>
          <p:nvPr/>
        </p:nvSpPr>
        <p:spPr>
          <a:xfrm>
            <a:off x="679546" y="5644959"/>
            <a:ext cx="1651802" cy="584775"/>
          </a:xfrm>
          <a:prstGeom prst="rect">
            <a:avLst/>
          </a:prstGeom>
          <a:noFill/>
        </p:spPr>
        <p:txBody>
          <a:bodyPr wrap="square" rtlCol="0">
            <a:spAutoFit/>
          </a:bodyPr>
          <a:lstStyle/>
          <a:p>
            <a:pPr>
              <a:buNone/>
            </a:pPr>
            <a:r>
              <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rPr>
              <a:t>Execution statistics</a:t>
            </a:r>
            <a:endParaRPr lang="en-US" altLang="en-US" sz="1600" dirty="0">
              <a:solidFill>
                <a:schemeClr val="accent1"/>
              </a:solidFill>
              <a:latin typeface="Roboto Medium" panose="02000000000000000000" pitchFamily="2" charset="0"/>
              <a:ea typeface="Roboto Medium" panose="02000000000000000000" pitchFamily="2" charset="0"/>
              <a:cs typeface="Gilroy" pitchFamily="2" charset="0"/>
              <a:sym typeface="+mn-ea"/>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4" name="Title 4"/>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chemeClr val="accent5">
                    <a:lumMod val="10000"/>
                    <a:lumOff val="90000"/>
                  </a:schemeClr>
                </a:solidFill>
                <a:latin typeface="Gilroy" pitchFamily="2" charset="0"/>
                <a:ea typeface="+mj-ea"/>
                <a:cs typeface="+mj-cs"/>
              </a:defRPr>
            </a:lvl1pPr>
          </a:lstStyle>
          <a:p>
            <a:r>
              <a:rPr lang="en-US" altLang="en-US" b="0" dirty="0">
                <a:solidFill>
                  <a:srgbClr val="16229A"/>
                </a:solidFill>
                <a:latin typeface="Roboto Medium" panose="02000000000000000000" pitchFamily="2" charset="0"/>
                <a:ea typeface="Roboto Medium" panose="02000000000000000000" pitchFamily="2" charset="0"/>
              </a:rPr>
              <a:t>AQO Components</a:t>
            </a:r>
            <a:endParaRPr lang="en-US" altLang="en-US"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Optimizer Works</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12" name="Slide Number Placeholder 1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pic>
        <p:nvPicPr>
          <p:cNvPr id="3" name="Рисунок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20063" y="400212"/>
            <a:ext cx="10441454" cy="5794354"/>
          </a:xfrm>
          <a:prstGeom prst="rect">
            <a:avLst/>
          </a:prstGeom>
        </p:spPr>
      </p:pic>
      <p:sp>
        <p:nvSpPr>
          <p:cNvPr id="2" name="Text Box 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3533" y="903018"/>
            <a:ext cx="10388608" cy="5765027"/>
          </a:xfrm>
          <a:prstGeom prst="rect">
            <a:avLst/>
          </a:prstGeom>
        </p:spPr>
      </p:pic>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AQO Works</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12" name="Slide Number Placeholder 1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6" name="Text Box 5"/>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Рисунок 1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32485" y="1088390"/>
            <a:ext cx="10368915" cy="5761355"/>
          </a:xfrm>
          <a:prstGeom prst="rect">
            <a:avLst/>
          </a:prstGeom>
        </p:spPr>
      </p:pic>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AQO Works</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12" name="Slide Number Placeholder 1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4" name="Text Box 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1" name="Text Box 1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AQO Works</a:t>
            </a:r>
            <a:r>
              <a:rPr lang="en-US" altLang="en-US" b="0" dirty="0">
                <a:solidFill>
                  <a:srgbClr val="16229A"/>
                </a:solidFill>
                <a:latin typeface="Roboto Medium" panose="02000000000000000000" pitchFamily="2" charset="0"/>
                <a:ea typeface="Roboto Medium" panose="02000000000000000000" pitchFamily="2" charset="0"/>
                <a:sym typeface="+mn-ea"/>
              </a:rPr>
              <a:t>: Collecting Statistics</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pic>
        <p:nvPicPr>
          <p:cNvPr id="3" name="Рисунок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04117" y="454295"/>
            <a:ext cx="10720865" cy="5949409"/>
          </a:xfrm>
          <a:prstGeom prst="rect">
            <a:avLst/>
          </a:prstGeom>
        </p:spPr>
      </p:pic>
      <p:sp>
        <p:nvSpPr>
          <p:cNvPr id="4" name="Text Box 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ext Box 5"/>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33120" y="245745"/>
            <a:ext cx="10727055" cy="5975985"/>
          </a:xfrm>
          <a:prstGeom prst="rect">
            <a:avLst/>
          </a:prstGeom>
        </p:spPr>
      </p:pic>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ext Box 5"/>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2" name="Title 11"/>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AQO Works</a:t>
            </a:r>
            <a:r>
              <a:rPr lang="en-US" altLang="en-US" b="0" dirty="0">
                <a:solidFill>
                  <a:srgbClr val="16229A"/>
                </a:solidFill>
                <a:latin typeface="Roboto Medium" panose="02000000000000000000" pitchFamily="2" charset="0"/>
                <a:ea typeface="Roboto Medium" panose="02000000000000000000" pitchFamily="2" charset="0"/>
                <a:sym typeface="+mn-ea"/>
              </a:rPr>
              <a:t>: Collecting Statistics</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27"/>
          <p:cNvSpPr>
            <a:spLocks noGrp="1"/>
          </p:cNvSpPr>
          <p:nvPr/>
        </p:nvSpPr>
        <p:spPr>
          <a:xfrm>
            <a:off x="890588" y="1051879"/>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solidFill>
                  <a:schemeClr val="tx1"/>
                </a:solidFill>
                <a:latin typeface="Roboto Light" panose="02000000000000000000" pitchFamily="2" charset="0"/>
                <a:ea typeface="Roboto Light" panose="02000000000000000000" pitchFamily="2" charset="0"/>
                <a:sym typeface="+mn-ea"/>
              </a:rPr>
              <a:t>1. How does Adaptive Query Optimization(AQO) work?</a:t>
            </a:r>
            <a:endParaRPr lang="en-US" altLang="en-US" b="0" dirty="0">
              <a:solidFill>
                <a:schemeClr val="tx1"/>
              </a:solidFill>
              <a:latin typeface="Roboto Light" panose="02000000000000000000" pitchFamily="2" charset="0"/>
              <a:ea typeface="Roboto Light" panose="02000000000000000000" pitchFamily="2" charset="0"/>
              <a:sym typeface="+mn-ea"/>
            </a:endParaRPr>
          </a:p>
        </p:txBody>
      </p:sp>
      <p:sp>
        <p:nvSpPr>
          <p:cNvPr id="25" name="Text Placeholder 28"/>
          <p:cNvSpPr>
            <a:spLocks noGrp="1"/>
          </p:cNvSpPr>
          <p:nvPr/>
        </p:nvSpPr>
        <p:spPr>
          <a:xfrm>
            <a:off x="878523" y="1815784"/>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2. Problems &amp; Features</a:t>
            </a:r>
            <a:endParaRPr lang="en-US"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endParaRPr>
          </a:p>
        </p:txBody>
      </p:sp>
      <p:sp>
        <p:nvSpPr>
          <p:cNvPr id="2" name="Slide Number Placeholder 1"/>
          <p:cNvSpPr>
            <a:spLocks noGrp="1"/>
          </p:cNvSpPr>
          <p:nvPr>
            <p:ph type="sldNum" sz="quarter" idx="12"/>
          </p:nvPr>
        </p:nvSpPr>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4" name="Text Box 3"/>
          <p:cNvSpPr txBox="1"/>
          <p:nvPr/>
        </p:nvSpPr>
        <p:spPr>
          <a:xfrm>
            <a:off x="6096000" y="6196965"/>
            <a:ext cx="530352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What is AQO?</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5"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sz="3200" b="0" dirty="0">
                <a:solidFill>
                  <a:srgbClr val="16229A"/>
                </a:solidFill>
                <a:latin typeface="Roboto Medium" panose="02000000000000000000" pitchFamily="2" charset="0"/>
                <a:ea typeface="Roboto Medium" panose="02000000000000000000" pitchFamily="2" charset="0"/>
              </a:rPr>
              <a:t>Outline </a:t>
            </a:r>
            <a:r>
              <a:rPr lang="en-US" altLang="en-US" sz="3200" b="0" dirty="0">
                <a:solidFill>
                  <a:srgbClr val="16229A"/>
                </a:solidFill>
                <a:latin typeface="Roboto Medium" panose="02000000000000000000" pitchFamily="2" charset="0"/>
                <a:ea typeface="Roboto Medium" panose="02000000000000000000" pitchFamily="2" charset="0"/>
              </a:rPr>
              <a:t>O</a:t>
            </a:r>
            <a:r>
              <a:rPr lang="en-US" sz="3200" b="0" dirty="0">
                <a:solidFill>
                  <a:srgbClr val="16229A"/>
                </a:solidFill>
                <a:latin typeface="Roboto Medium" panose="02000000000000000000" pitchFamily="2" charset="0"/>
                <a:ea typeface="Roboto Medium" panose="02000000000000000000" pitchFamily="2" charset="0"/>
              </a:rPr>
              <a:t>f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he </a:t>
            </a:r>
            <a:r>
              <a:rPr lang="en-US" altLang="en-US" sz="3200" b="0" dirty="0">
                <a:solidFill>
                  <a:srgbClr val="16229A"/>
                </a:solidFill>
                <a:latin typeface="Roboto Medium" panose="02000000000000000000" pitchFamily="2" charset="0"/>
                <a:ea typeface="Roboto Medium" panose="02000000000000000000" pitchFamily="2" charset="0"/>
              </a:rPr>
              <a:t>Talk</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78387" y="376521"/>
            <a:ext cx="10731816" cy="5955486"/>
          </a:xfrm>
          <a:prstGeom prst="rect">
            <a:avLst/>
          </a:prstGeom>
        </p:spPr>
      </p:pic>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ext Box 5"/>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2" name="Title 11"/>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AQO Works</a:t>
            </a:r>
            <a:r>
              <a:rPr lang="en-US" altLang="en-US" b="0" dirty="0">
                <a:solidFill>
                  <a:srgbClr val="16229A"/>
                </a:solidFill>
                <a:latin typeface="Roboto Medium" panose="02000000000000000000" pitchFamily="2" charset="0"/>
                <a:ea typeface="Roboto Medium" panose="02000000000000000000" pitchFamily="2" charset="0"/>
                <a:sym typeface="+mn-ea"/>
              </a:rPr>
              <a:t>: Collecting Statistics</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Рисунок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32510" y="222250"/>
            <a:ext cx="10730865" cy="5971540"/>
          </a:xfrm>
          <a:prstGeom prst="rect">
            <a:avLst/>
          </a:prstGeom>
        </p:spPr>
      </p:pic>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5" name="Text Box 4"/>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2" name="Title 11"/>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AQO Works</a:t>
            </a:r>
            <a:r>
              <a:rPr lang="en-US" altLang="en-US" b="0" dirty="0">
                <a:solidFill>
                  <a:srgbClr val="16229A"/>
                </a:solidFill>
                <a:latin typeface="Roboto Medium" panose="02000000000000000000" pitchFamily="2" charset="0"/>
                <a:ea typeface="Roboto Medium" panose="02000000000000000000" pitchFamily="2" charset="0"/>
                <a:sym typeface="+mn-ea"/>
              </a:rPr>
              <a:t>: Collecting Statistics</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preferRelativeResize="0"/>
          <p:nvPr/>
        </p:nvPicPr>
        <p:blipFill>
          <a:blip r:embed="rId1">
            <a:extLst>
              <a:ext uri="{28A0092B-C50C-407E-A947-70E740481C1C}">
                <a14:useLocalDpi xmlns:a14="http://schemas.microsoft.com/office/drawing/2010/main" val="0"/>
              </a:ext>
            </a:extLst>
          </a:blip>
          <a:stretch>
            <a:fillRect/>
          </a:stretch>
        </p:blipFill>
        <p:spPr>
          <a:xfrm>
            <a:off x="1043305" y="293370"/>
            <a:ext cx="10730865" cy="5989320"/>
          </a:xfrm>
          <a:prstGeom prst="rect">
            <a:avLst/>
          </a:prstGeom>
        </p:spPr>
      </p:pic>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ext Box 5"/>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2" name="Title 11"/>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AQO Works</a:t>
            </a:r>
            <a:r>
              <a:rPr lang="en-US" altLang="en-US" b="0" dirty="0">
                <a:solidFill>
                  <a:srgbClr val="16229A"/>
                </a:solidFill>
                <a:latin typeface="Roboto Medium" panose="02000000000000000000" pitchFamily="2" charset="0"/>
                <a:ea typeface="Roboto Medium" panose="02000000000000000000" pitchFamily="2" charset="0"/>
                <a:sym typeface="+mn-ea"/>
              </a:rPr>
              <a:t>: Collecting Statistics</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63320" y="313055"/>
            <a:ext cx="10738485" cy="5989955"/>
          </a:xfrm>
          <a:prstGeom prst="rect">
            <a:avLst/>
          </a:prstGeom>
        </p:spPr>
      </p:pic>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ext Box 5"/>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0" name="Title 9"/>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AQO Works</a:t>
            </a:r>
            <a:r>
              <a:rPr lang="en-US" altLang="en-US" b="0" dirty="0">
                <a:solidFill>
                  <a:srgbClr val="16229A"/>
                </a:solidFill>
                <a:latin typeface="Roboto Medium" panose="02000000000000000000" pitchFamily="2" charset="0"/>
                <a:ea typeface="Roboto Medium" panose="02000000000000000000" pitchFamily="2" charset="0"/>
                <a:sym typeface="+mn-ea"/>
              </a:rPr>
              <a:t>: Collecting Statistics</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preferRelativeResize="0"/>
          <p:nvPr/>
        </p:nvPicPr>
        <p:blipFill>
          <a:blip r:embed="rId1">
            <a:extLst>
              <a:ext uri="{28A0092B-C50C-407E-A947-70E740481C1C}">
                <a14:useLocalDpi xmlns:a14="http://schemas.microsoft.com/office/drawing/2010/main" val="0"/>
              </a:ext>
            </a:extLst>
          </a:blip>
          <a:stretch>
            <a:fillRect/>
          </a:stretch>
        </p:blipFill>
        <p:spPr>
          <a:xfrm>
            <a:off x="1228725" y="451485"/>
            <a:ext cx="10729595" cy="5970905"/>
          </a:xfrm>
          <a:prstGeom prst="rect">
            <a:avLst/>
          </a:prstGeom>
        </p:spPr>
      </p:pic>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sp>
        <p:nvSpPr>
          <p:cNvPr id="3" name="Text Box 2"/>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ext Box 5"/>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3" name="Title 12"/>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How AQO Works</a:t>
            </a:r>
            <a:r>
              <a:rPr lang="en-US" altLang="en-US" b="0" dirty="0">
                <a:solidFill>
                  <a:srgbClr val="16229A"/>
                </a:solidFill>
                <a:latin typeface="Roboto Medium" panose="02000000000000000000" pitchFamily="2" charset="0"/>
                <a:ea typeface="Roboto Medium" panose="02000000000000000000" pitchFamily="2" charset="0"/>
                <a:sym typeface="+mn-ea"/>
              </a:rPr>
              <a:t>: Collecting Statistics</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5"/>
          </p:nvPr>
        </p:nvSpPr>
        <p:spPr>
          <a:xfrm>
            <a:off x="517525" y="970915"/>
            <a:ext cx="10961370" cy="3592195"/>
          </a:xfrm>
        </p:spPr>
        <p:txBody>
          <a:bodyPr>
            <a:noAutofit/>
          </a:bodyPr>
          <a:lstStyle/>
          <a:p>
            <a:r>
              <a:rPr lang="en-US" sz="2000" b="0" dirty="0">
                <a:solidFill>
                  <a:schemeClr val="accent1"/>
                </a:solidFill>
                <a:latin typeface="Roboto Light" panose="02000000000000000000" pitchFamily="2" charset="0"/>
                <a:ea typeface="Roboto Light" panose="02000000000000000000" pitchFamily="2" charset="0"/>
              </a:rPr>
              <a:t>Planning stage (prediction):</a:t>
            </a:r>
            <a:endParaRPr lang="en-US" sz="2000" b="0" dirty="0">
              <a:solidFill>
                <a:schemeClr val="accent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set_baserel_size_estimates</a:t>
            </a:r>
            <a:endParaRPr lang="en-US" sz="2000" b="0" dirty="0" err="1">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sym typeface="+mn-ea"/>
              </a:rPr>
              <a:t>set_joinrel_size_estimates</a:t>
            </a:r>
            <a:endParaRPr lang="en-US" sz="2000" b="0" dirty="0" err="1">
              <a:solidFill>
                <a:schemeClr val="tx1"/>
              </a:solidFill>
              <a:latin typeface="Roboto Light" panose="02000000000000000000" pitchFamily="2" charset="0"/>
              <a:ea typeface="Roboto Light" panose="02000000000000000000" pitchFamily="2" charset="0"/>
              <a:sym typeface="+mn-ea"/>
            </a:endParaRPr>
          </a:p>
          <a:p>
            <a:pPr marL="171450" indent="-171450">
              <a:buFont typeface="Arial" panose="02080604020202020204" pitchFamily="34" charset="0"/>
              <a:buChar char="•"/>
            </a:pPr>
            <a:r>
              <a:rPr lang="en-US" altLang="en-US" sz="2000" b="0" dirty="0" err="1">
                <a:solidFill>
                  <a:schemeClr val="tx1"/>
                </a:solidFill>
                <a:latin typeface="Roboto Light" panose="02000000000000000000" pitchFamily="2" charset="0"/>
                <a:ea typeface="Roboto Light" panose="02000000000000000000" pitchFamily="2" charset="0"/>
              </a:rPr>
              <a:t>set_foreign_rows_estimate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get_parameterized_baserel_size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get_parameterized_joinrel_size</a:t>
            </a:r>
            <a:endParaRPr lang="en-US" sz="2000" b="0" dirty="0" err="1">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altLang="en-US" sz="2000" b="0" dirty="0" err="1">
                <a:solidFill>
                  <a:schemeClr val="tx1"/>
                </a:solidFill>
                <a:latin typeface="Roboto Light" panose="02000000000000000000" pitchFamily="2" charset="0"/>
                <a:ea typeface="Roboto Light" panose="02000000000000000000" pitchFamily="2" charset="0"/>
              </a:rPr>
              <a:t>estimate_num_groups</a:t>
            </a:r>
            <a:endParaRPr lang="en-US" sz="2000" b="0" dirty="0">
              <a:ln w="6600">
                <a:solidFill>
                  <a:schemeClr val="accent1">
                    <a:lumMod val="40000"/>
                    <a:lumOff val="60000"/>
                  </a:schemeClr>
                </a:solidFill>
                <a:prstDash val="solid"/>
              </a:ln>
              <a:solidFill>
                <a:srgbClr val="FFFFFF"/>
              </a:solidFill>
              <a:latin typeface="Roboto Light" panose="02000000000000000000" pitchFamily="2" charset="0"/>
              <a:ea typeface="Roboto Light" panose="02000000000000000000" pitchFamily="2" charset="0"/>
            </a:endParaRPr>
          </a:p>
          <a:p>
            <a:r>
              <a:rPr lang="en-US" sz="2000" b="0" dirty="0">
                <a:solidFill>
                  <a:schemeClr val="accent1"/>
                </a:solidFill>
                <a:latin typeface="Roboto Light" panose="02000000000000000000" pitchFamily="2" charset="0"/>
                <a:ea typeface="Roboto Light" panose="02000000000000000000" pitchFamily="2" charset="0"/>
              </a:rPr>
              <a:t>Other:</a:t>
            </a:r>
            <a:endParaRPr lang="en-US" sz="2000" b="0" dirty="0">
              <a:ln w="6600">
                <a:solidFill>
                  <a:schemeClr val="accent2"/>
                </a:solidFill>
                <a:prstDash val="solid"/>
              </a:ln>
              <a:solidFill>
                <a:srgbClr val="FFFFFF"/>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planner_hook</a:t>
            </a:r>
            <a:r>
              <a:rPr lang="en-US" sz="2000" b="0" dirty="0">
                <a:solidFill>
                  <a:schemeClr val="tx1"/>
                </a:solidFill>
                <a:latin typeface="Roboto Light" panose="02000000000000000000" pitchFamily="2" charset="0"/>
                <a:ea typeface="Roboto Light" panose="02000000000000000000" pitchFamily="2" charset="0"/>
              </a:rPr>
              <a:t> – prepare to the planning stage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ExecutorStart</a:t>
            </a:r>
            <a:r>
              <a:rPr lang="en-US" sz="2000" b="0" dirty="0">
                <a:solidFill>
                  <a:schemeClr val="tx1"/>
                </a:solidFill>
                <a:latin typeface="Roboto Light" panose="02000000000000000000" pitchFamily="2" charset="0"/>
                <a:ea typeface="Roboto Light" panose="02000000000000000000" pitchFamily="2" charset="0"/>
              </a:rPr>
              <a:t> – setting the flags for statistics collection</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copy_generic_path_info</a:t>
            </a:r>
            <a:r>
              <a:rPr lang="en-US" sz="2000" b="0" dirty="0">
                <a:solidFill>
                  <a:schemeClr val="tx1"/>
                </a:solidFill>
                <a:latin typeface="Roboto Light" panose="02000000000000000000" pitchFamily="2" charset="0"/>
                <a:ea typeface="Roboto Light" panose="02000000000000000000" pitchFamily="2" charset="0"/>
              </a:rPr>
              <a:t> – transmit Path information to Plan node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altLang="en-US" sz="2000" b="0" dirty="0">
                <a:solidFill>
                  <a:schemeClr val="tx1"/>
                </a:solidFill>
                <a:latin typeface="Roboto Light" panose="02000000000000000000" pitchFamily="2" charset="0"/>
                <a:ea typeface="Roboto Light" panose="02000000000000000000" pitchFamily="2" charset="0"/>
              </a:rPr>
              <a:t>create_plan_hook - transmit Plan information to the Execution stage for learning</a:t>
            </a:r>
            <a:endParaRPr lang="en-US" altLang="en-US" sz="2000" b="0" dirty="0">
              <a:solidFill>
                <a:schemeClr val="tx1"/>
              </a:solidFill>
              <a:latin typeface="Roboto Light" panose="02000000000000000000" pitchFamily="2" charset="0"/>
              <a:ea typeface="Roboto Light" panose="02000000000000000000" pitchFamily="2" charset="0"/>
            </a:endParaRPr>
          </a:p>
        </p:txBody>
      </p:sp>
      <p:sp>
        <p:nvSpPr>
          <p:cNvPr id="3" name="Text Placeholder 3"/>
          <p:cNvSpPr>
            <a:spLocks noGrp="1"/>
          </p:cNvSpPr>
          <p:nvPr/>
        </p:nvSpPr>
        <p:spPr>
          <a:xfrm>
            <a:off x="6435090" y="970915"/>
            <a:ext cx="5521325" cy="3592195"/>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sz="2000" b="0" dirty="0">
                <a:solidFill>
                  <a:schemeClr val="accent1"/>
                </a:solidFill>
                <a:latin typeface="Roboto Light" panose="02000000000000000000" pitchFamily="2" charset="0"/>
                <a:ea typeface="Roboto Light" panose="02000000000000000000" pitchFamily="2" charset="0"/>
              </a:rPr>
              <a:t>After-execution stage:</a:t>
            </a:r>
            <a:endParaRPr lang="en-US" sz="2000" b="0" dirty="0">
              <a:solidFill>
                <a:schemeClr val="accent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ExecutorEnd</a:t>
            </a:r>
            <a:r>
              <a:rPr lang="en-US" sz="2000" b="0" dirty="0">
                <a:solidFill>
                  <a:schemeClr val="tx1"/>
                </a:solidFill>
                <a:latin typeface="Roboto Light" panose="02000000000000000000" pitchFamily="2" charset="0"/>
                <a:ea typeface="Roboto Light" panose="02000000000000000000" pitchFamily="2" charset="0"/>
              </a:rPr>
              <a:t> – learning</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ExplainOnePlan</a:t>
            </a:r>
            <a:r>
              <a:rPr lang="en-US" sz="2000" b="0" dirty="0">
                <a:solidFill>
                  <a:schemeClr val="tx1"/>
                </a:solidFill>
                <a:latin typeface="Roboto Light" panose="02000000000000000000" pitchFamily="2" charset="0"/>
                <a:ea typeface="Roboto Light" panose="02000000000000000000" pitchFamily="2" charset="0"/>
              </a:rPr>
              <a:t> – visualization</a:t>
            </a:r>
            <a:endParaRPr lang="en-US" sz="2000" b="0" dirty="0">
              <a:solidFill>
                <a:schemeClr val="tx1"/>
              </a:solidFill>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sp>
        <p:nvSpPr>
          <p:cNvPr id="6" name="Text Box 5"/>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7" name="Text Box 6"/>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9" name="Title 8"/>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Hooks</a:t>
            </a:r>
            <a:endParaRPr lang="en-US" altLang="en-US"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Hooks</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4" name="Text Placeholder 3"/>
          <p:cNvSpPr>
            <a:spLocks noGrp="1"/>
          </p:cNvSpPr>
          <p:nvPr>
            <p:ph type="body" sz="quarter" idx="15"/>
          </p:nvPr>
        </p:nvSpPr>
        <p:spPr>
          <a:xfrm>
            <a:off x="517525" y="970915"/>
            <a:ext cx="10961370" cy="3592195"/>
          </a:xfrm>
        </p:spPr>
        <p:txBody>
          <a:bodyPr>
            <a:noAutofit/>
          </a:bodyPr>
          <a:lstStyle/>
          <a:p>
            <a:r>
              <a:rPr lang="en-US" sz="2000" b="0" dirty="0">
                <a:solidFill>
                  <a:schemeClr val="accent1"/>
                </a:solidFill>
                <a:latin typeface="Roboto Light" panose="02000000000000000000" pitchFamily="2" charset="0"/>
                <a:ea typeface="Roboto Light" panose="02000000000000000000" pitchFamily="2" charset="0"/>
              </a:rPr>
              <a:t>Planning stage (prediction):</a:t>
            </a:r>
            <a:endParaRPr lang="en-US" sz="2000" b="0" dirty="0">
              <a:solidFill>
                <a:schemeClr val="accent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set_baserel_size_estimates</a:t>
            </a:r>
            <a:endParaRPr 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rPr>
              <a:t>set_joinrel_size_estimates</a:t>
            </a:r>
            <a:endParaRPr 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sym typeface="+mn-ea"/>
            </a:endParaRPr>
          </a:p>
          <a:p>
            <a:pPr marL="171450" indent="-171450">
              <a:buFont typeface="Arial" panose="02080604020202020204" pitchFamily="34" charset="0"/>
              <a:buChar char="•"/>
            </a:pPr>
            <a:r>
              <a:rPr lang="en-US" alt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set_foreign_rows_estimate</a:t>
            </a:r>
            <a:endParaRPr lang="en-US" sz="20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get_parameterized_baserel_size</a:t>
            </a:r>
            <a:endParaRPr lang="en-US" sz="20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get_parameterized_joinrel_size</a:t>
            </a:r>
            <a:endParaRPr 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alt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estimate_num_groups</a:t>
            </a:r>
            <a:endParaRPr lang="en-US" sz="2000" b="0" dirty="0">
              <a:ln w="6600">
                <a:solidFill>
                  <a:schemeClr val="accent1">
                    <a:lumMod val="40000"/>
                    <a:lumOff val="60000"/>
                  </a:schemeClr>
                </a:solidFill>
                <a:prstDash val="solid"/>
              </a:ln>
              <a:solidFill>
                <a:srgbClr val="FFFFFF"/>
              </a:solidFill>
              <a:latin typeface="Roboto Light" panose="02000000000000000000" pitchFamily="2" charset="0"/>
              <a:ea typeface="Roboto Light" panose="02000000000000000000" pitchFamily="2" charset="0"/>
            </a:endParaRPr>
          </a:p>
          <a:p>
            <a:r>
              <a:rPr lang="en-US" sz="2000" b="0" dirty="0">
                <a:solidFill>
                  <a:schemeClr val="accent1"/>
                </a:solidFill>
                <a:latin typeface="Roboto Light" panose="02000000000000000000" pitchFamily="2" charset="0"/>
                <a:ea typeface="Roboto Light" panose="02000000000000000000" pitchFamily="2" charset="0"/>
              </a:rPr>
              <a:t>Other:</a:t>
            </a:r>
            <a:endParaRPr lang="en-US" sz="2000" b="0" dirty="0">
              <a:ln w="6600">
                <a:solidFill>
                  <a:schemeClr val="accent2"/>
                </a:solidFill>
                <a:prstDash val="solid"/>
              </a:ln>
              <a:solidFill>
                <a:srgbClr val="FFFFFF"/>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planner_hook</a:t>
            </a:r>
            <a:r>
              <a:rPr lang="en-US" sz="2000" b="0" dirty="0">
                <a:solidFill>
                  <a:schemeClr val="tx1"/>
                </a:solidFill>
                <a:latin typeface="Roboto Light" panose="02000000000000000000" pitchFamily="2" charset="0"/>
                <a:ea typeface="Roboto Light" panose="02000000000000000000" pitchFamily="2" charset="0"/>
              </a:rPr>
              <a:t> – prepare to the planning stage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ExecutorStart</a:t>
            </a:r>
            <a:r>
              <a:rPr lang="en-US" sz="2000" b="0" dirty="0">
                <a:solidFill>
                  <a:schemeClr val="tx1"/>
                </a:solidFill>
                <a:latin typeface="Roboto Light" panose="02000000000000000000" pitchFamily="2" charset="0"/>
                <a:ea typeface="Roboto Light" panose="02000000000000000000" pitchFamily="2" charset="0"/>
              </a:rPr>
              <a:t> – setting the flags for statistics collection</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copy_generic_path_info</a:t>
            </a:r>
            <a:r>
              <a:rPr lang="en-US" sz="2000" b="0" dirty="0">
                <a:solidFill>
                  <a:schemeClr val="tx1"/>
                </a:solidFill>
                <a:latin typeface="Roboto Light" panose="02000000000000000000" pitchFamily="2" charset="0"/>
                <a:ea typeface="Roboto Light" panose="02000000000000000000" pitchFamily="2" charset="0"/>
              </a:rPr>
              <a:t> – transmit Path information to Plan node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altLang="en-US" sz="2000" b="0" dirty="0">
                <a:solidFill>
                  <a:schemeClr val="tx1"/>
                </a:solidFill>
                <a:latin typeface="Roboto Light" panose="02000000000000000000" pitchFamily="2" charset="0"/>
                <a:ea typeface="Roboto Light" panose="02000000000000000000" pitchFamily="2" charset="0"/>
              </a:rPr>
              <a:t>create_plan_hook - transmit Plan information to the Execution stage for learning</a:t>
            </a:r>
            <a:endParaRPr lang="en-US" altLang="en-US" sz="2000" b="0" dirty="0">
              <a:solidFill>
                <a:schemeClr val="tx1"/>
              </a:solidFill>
              <a:latin typeface="Roboto Light" panose="02000000000000000000" pitchFamily="2" charset="0"/>
              <a:ea typeface="Roboto Light" panose="02000000000000000000" pitchFamily="2" charset="0"/>
            </a:endParaRPr>
          </a:p>
        </p:txBody>
      </p:sp>
      <p:sp>
        <p:nvSpPr>
          <p:cNvPr id="3" name="Text Placeholder 3"/>
          <p:cNvSpPr>
            <a:spLocks noGrp="1"/>
          </p:cNvSpPr>
          <p:nvPr/>
        </p:nvSpPr>
        <p:spPr>
          <a:xfrm>
            <a:off x="6435090" y="970915"/>
            <a:ext cx="5521325" cy="3592195"/>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sz="2000" b="0" dirty="0">
                <a:solidFill>
                  <a:schemeClr val="accent1"/>
                </a:solidFill>
                <a:latin typeface="Roboto Light" panose="02000000000000000000" pitchFamily="2" charset="0"/>
                <a:ea typeface="Roboto Light" panose="02000000000000000000" pitchFamily="2" charset="0"/>
              </a:rPr>
              <a:t>After-execution stage:</a:t>
            </a:r>
            <a:endParaRPr lang="en-US" sz="2000" b="0" dirty="0">
              <a:solidFill>
                <a:schemeClr val="accent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ExecutorEnd</a:t>
            </a:r>
            <a:r>
              <a:rPr lang="en-US" sz="2000" b="0" dirty="0">
                <a:solidFill>
                  <a:schemeClr val="tx1"/>
                </a:solidFill>
                <a:latin typeface="Roboto Light" panose="02000000000000000000" pitchFamily="2" charset="0"/>
                <a:ea typeface="Roboto Light" panose="02000000000000000000" pitchFamily="2" charset="0"/>
              </a:rPr>
              <a:t> – learning</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ExplainOnePlan</a:t>
            </a:r>
            <a:r>
              <a:rPr lang="en-US" sz="2000" b="0" dirty="0">
                <a:solidFill>
                  <a:schemeClr val="tx1"/>
                </a:solidFill>
                <a:latin typeface="Roboto Light" panose="02000000000000000000" pitchFamily="2" charset="0"/>
                <a:ea typeface="Roboto Light" panose="02000000000000000000" pitchFamily="2" charset="0"/>
              </a:rPr>
              <a:t> – visualization</a:t>
            </a:r>
            <a:endParaRPr lang="en-US" sz="2000" b="0" dirty="0">
              <a:solidFill>
                <a:schemeClr val="tx1"/>
              </a:solidFill>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sp>
        <p:nvSpPr>
          <p:cNvPr id="6" name="Text Box 5"/>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7" name="Text Box 6"/>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grpSp>
        <p:nvGrpSpPr>
          <p:cNvPr id="11" name="Group 10"/>
          <p:cNvGrpSpPr/>
          <p:nvPr/>
        </p:nvGrpSpPr>
        <p:grpSpPr>
          <a:xfrm>
            <a:off x="391160" y="970915"/>
            <a:ext cx="11087735" cy="2919730"/>
            <a:chOff x="616" y="1529"/>
            <a:chExt cx="17461" cy="4598"/>
          </a:xfrm>
        </p:grpSpPr>
        <p:cxnSp>
          <p:nvCxnSpPr>
            <p:cNvPr id="8" name="Curved Connector 7"/>
            <p:cNvCxnSpPr>
              <a:stCxn id="10" idx="1"/>
            </p:cNvCxnSpPr>
            <p:nvPr/>
          </p:nvCxnSpPr>
          <p:spPr>
            <a:xfrm rot="10800000">
              <a:off x="8622" y="4655"/>
              <a:ext cx="945" cy="666"/>
            </a:xfrm>
            <a:prstGeom prst="curvedConnector3">
              <a:avLst>
                <a:gd name="adj1" fmla="val 49947"/>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616" y="1529"/>
              <a:ext cx="8006" cy="4599"/>
            </a:xfrm>
            <a:prstGeom prst="rect">
              <a:avLst/>
            </a:prstGeom>
            <a:noFill/>
            <a:ln w="381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9"/>
            <p:cNvSpPr txBox="1"/>
            <p:nvPr/>
          </p:nvSpPr>
          <p:spPr>
            <a:xfrm>
              <a:off x="9567" y="4813"/>
              <a:ext cx="8510" cy="1016"/>
            </a:xfrm>
            <a:prstGeom prst="rect">
              <a:avLst/>
            </a:prstGeom>
            <a:noFill/>
            <a:ln w="38100">
              <a:solidFill>
                <a:schemeClr val="tx1"/>
              </a:solidFill>
            </a:ln>
          </p:spPr>
          <p:txBody>
            <a:bodyPr vert="horz" wrap="square" rtlCol="0">
              <a:spAutoFit/>
            </a:bodyPr>
            <a:lstStyle/>
            <a:p>
              <a:pPr algn="ctr"/>
              <a:r>
                <a:rPr lang="en-US">
                  <a:solidFill>
                    <a:schemeClr val="tx1"/>
                  </a:solidFill>
                  <a:effectLst/>
                  <a:latin typeface="Roboto Light" panose="02000000000000000000" pitchFamily="2" charset="0"/>
                  <a:cs typeface="Roboto Light" panose="02000000000000000000" pitchFamily="2" charset="0"/>
                  <a:sym typeface="+mn-ea"/>
                </a:rPr>
                <a:t>transmit </a:t>
              </a:r>
              <a:r>
                <a:rPr lang="en-US" altLang="en-US">
                  <a:solidFill>
                    <a:schemeClr val="tx1"/>
                  </a:solidFill>
                  <a:effectLst/>
                  <a:latin typeface="Roboto Light" panose="02000000000000000000" pitchFamily="2" charset="0"/>
                  <a:cs typeface="Roboto Light" panose="02000000000000000000" pitchFamily="2" charset="0"/>
                  <a:sym typeface="+mn-ea"/>
                </a:rPr>
                <a:t>cardinality</a:t>
              </a:r>
              <a:r>
                <a:rPr lang="en-US" altLang="en-US">
                  <a:solidFill>
                    <a:schemeClr val="tx1"/>
                  </a:solidFill>
                  <a:effectLst/>
                  <a:latin typeface="Roboto Light" panose="02000000000000000000" pitchFamily="2" charset="0"/>
                  <a:cs typeface="Roboto Light" panose="02000000000000000000" pitchFamily="2" charset="0"/>
                </a:rPr>
                <a:t> information from the optimizer to the AQO and vice versa</a:t>
              </a:r>
              <a:endParaRPr lang="en-US" altLang="en-US">
                <a:solidFill>
                  <a:schemeClr val="tx1"/>
                </a:solidFill>
                <a:effectLst/>
                <a:latin typeface="Roboto Light" panose="02000000000000000000" pitchFamily="2" charset="0"/>
                <a:cs typeface="Roboto Light" panose="02000000000000000000" pitchFamily="2" charset="0"/>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Hooks</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4" name="Text Placeholder 3"/>
          <p:cNvSpPr>
            <a:spLocks noGrp="1"/>
          </p:cNvSpPr>
          <p:nvPr>
            <p:ph type="body" sz="quarter" idx="15"/>
          </p:nvPr>
        </p:nvSpPr>
        <p:spPr>
          <a:xfrm>
            <a:off x="517525" y="970915"/>
            <a:ext cx="10961370" cy="3592195"/>
          </a:xfrm>
        </p:spPr>
        <p:txBody>
          <a:bodyPr>
            <a:noAutofit/>
          </a:bodyPr>
          <a:lstStyle/>
          <a:p>
            <a:r>
              <a:rPr lang="en-US" sz="2000" b="0" dirty="0">
                <a:solidFill>
                  <a:schemeClr val="accent1"/>
                </a:solidFill>
                <a:latin typeface="Roboto Light" panose="02000000000000000000" pitchFamily="2" charset="0"/>
                <a:ea typeface="Roboto Light" panose="02000000000000000000" pitchFamily="2" charset="0"/>
              </a:rPr>
              <a:t>Planning stage (prediction):</a:t>
            </a:r>
            <a:endParaRPr lang="en-US" sz="2000" b="0" dirty="0">
              <a:solidFill>
                <a:schemeClr val="accent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set_baserel_size_estimates</a:t>
            </a:r>
            <a:endParaRPr lang="en-US" sz="2000" b="0" dirty="0" err="1">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sym typeface="+mn-ea"/>
              </a:rPr>
              <a:t>set_joinrel_size_estimates</a:t>
            </a:r>
            <a:endParaRPr lang="en-US" sz="2000" b="0" dirty="0" err="1">
              <a:solidFill>
                <a:schemeClr val="tx1"/>
              </a:solidFill>
              <a:latin typeface="Roboto Light" panose="02000000000000000000" pitchFamily="2" charset="0"/>
              <a:ea typeface="Roboto Light" panose="02000000000000000000" pitchFamily="2" charset="0"/>
              <a:sym typeface="+mn-ea"/>
            </a:endParaRPr>
          </a:p>
          <a:p>
            <a:pPr marL="171450" indent="-171450">
              <a:buFont typeface="Arial" panose="02080604020202020204" pitchFamily="34" charset="0"/>
              <a:buChar char="•"/>
            </a:pPr>
            <a:r>
              <a:rPr lang="en-US" altLang="en-US" sz="2000" b="0" dirty="0" err="1">
                <a:solidFill>
                  <a:schemeClr val="tx1"/>
                </a:solidFill>
                <a:latin typeface="Roboto Light" panose="02000000000000000000" pitchFamily="2" charset="0"/>
                <a:ea typeface="Roboto Light" panose="02000000000000000000" pitchFamily="2" charset="0"/>
              </a:rPr>
              <a:t>set_foreign_rows_estimate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get_parameterized_baserel_size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get_parameterized_joinrel_size</a:t>
            </a:r>
            <a:endParaRPr lang="en-US" sz="2000" b="0" dirty="0" err="1">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altLang="en-US" sz="2000" b="0" dirty="0" err="1">
                <a:solidFill>
                  <a:schemeClr val="tx1"/>
                </a:solidFill>
                <a:latin typeface="Roboto Light" panose="02000000000000000000" pitchFamily="2" charset="0"/>
                <a:ea typeface="Roboto Light" panose="02000000000000000000" pitchFamily="2" charset="0"/>
              </a:rPr>
              <a:t>estimate_num_groups</a:t>
            </a:r>
            <a:endParaRPr lang="en-US" sz="2000" b="0" dirty="0">
              <a:ln w="6600">
                <a:solidFill>
                  <a:schemeClr val="accent1">
                    <a:lumMod val="40000"/>
                    <a:lumOff val="60000"/>
                  </a:schemeClr>
                </a:solidFill>
                <a:prstDash val="solid"/>
              </a:ln>
              <a:solidFill>
                <a:srgbClr val="FFFFFF"/>
              </a:solidFill>
              <a:latin typeface="Roboto Light" panose="02000000000000000000" pitchFamily="2" charset="0"/>
              <a:ea typeface="Roboto Light" panose="02000000000000000000" pitchFamily="2" charset="0"/>
            </a:endParaRPr>
          </a:p>
          <a:p>
            <a:r>
              <a:rPr lang="en-US" sz="2000" b="0" dirty="0">
                <a:solidFill>
                  <a:schemeClr val="accent1"/>
                </a:solidFill>
                <a:latin typeface="Roboto Light" panose="02000000000000000000" pitchFamily="2" charset="0"/>
                <a:ea typeface="Roboto Light" panose="02000000000000000000" pitchFamily="2" charset="0"/>
              </a:rPr>
              <a:t>Other:</a:t>
            </a:r>
            <a:endParaRPr lang="en-US" sz="2000" b="0" dirty="0">
              <a:ln w="6600">
                <a:solidFill>
                  <a:schemeClr val="accent2"/>
                </a:solidFill>
                <a:prstDash val="solid"/>
              </a:ln>
              <a:solidFill>
                <a:srgbClr val="FFFFFF"/>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planner_hook</a:t>
            </a:r>
            <a:r>
              <a:rPr lang="en-US" sz="2000" b="0" dirty="0">
                <a:solidFill>
                  <a:schemeClr val="tx1"/>
                </a:solidFill>
                <a:latin typeface="Roboto Light" panose="02000000000000000000" pitchFamily="2" charset="0"/>
                <a:ea typeface="Roboto Light" panose="02000000000000000000" pitchFamily="2" charset="0"/>
              </a:rPr>
              <a:t> – prepare to the planning stage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ExecutorStart</a:t>
            </a:r>
            <a:r>
              <a:rPr lang="en-US" sz="2000" b="0" dirty="0">
                <a:solidFill>
                  <a:schemeClr val="tx1"/>
                </a:solidFill>
                <a:latin typeface="Roboto Light" panose="02000000000000000000" pitchFamily="2" charset="0"/>
                <a:ea typeface="Roboto Light" panose="02000000000000000000" pitchFamily="2" charset="0"/>
              </a:rPr>
              <a:t> – setting the flags for statistics collection</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copy_generic_path_info</a:t>
            </a:r>
            <a:r>
              <a:rPr lang="en-US" sz="2000" b="0" dirty="0">
                <a:solidFill>
                  <a:schemeClr val="tx1"/>
                </a:solidFill>
                <a:latin typeface="Roboto Light" panose="02000000000000000000" pitchFamily="2" charset="0"/>
                <a:ea typeface="Roboto Light" panose="02000000000000000000" pitchFamily="2" charset="0"/>
              </a:rPr>
              <a:t> – transmit Path information to Plan node</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altLang="en-US" sz="2000" b="0" dirty="0">
                <a:solidFill>
                  <a:schemeClr val="tx1"/>
                </a:solidFill>
                <a:latin typeface="Roboto Light" panose="02000000000000000000" pitchFamily="2" charset="0"/>
                <a:ea typeface="Roboto Light" panose="02000000000000000000" pitchFamily="2" charset="0"/>
              </a:rPr>
              <a:t>create_plan_hook - transmit Plan information to the Execution stage for learning</a:t>
            </a:r>
            <a:endParaRPr lang="en-US" altLang="en-US" sz="2000" b="0" dirty="0">
              <a:solidFill>
                <a:schemeClr val="tx1"/>
              </a:solidFill>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sp>
        <p:nvSpPr>
          <p:cNvPr id="6" name="Text Box 5"/>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7" name="Text Box 6"/>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grpSp>
        <p:nvGrpSpPr>
          <p:cNvPr id="11" name="Group 10"/>
          <p:cNvGrpSpPr/>
          <p:nvPr/>
        </p:nvGrpSpPr>
        <p:grpSpPr>
          <a:xfrm>
            <a:off x="6075045" y="970915"/>
            <a:ext cx="5880735" cy="3591560"/>
            <a:chOff x="9567" y="1529"/>
            <a:chExt cx="9261" cy="5656"/>
          </a:xfrm>
        </p:grpSpPr>
        <p:sp>
          <p:nvSpPr>
            <p:cNvPr id="3" name="Text Placeholder 3"/>
            <p:cNvSpPr>
              <a:spLocks noGrp="1"/>
            </p:cNvSpPr>
            <p:nvPr/>
          </p:nvSpPr>
          <p:spPr>
            <a:xfrm>
              <a:off x="10134" y="1529"/>
              <a:ext cx="8695" cy="5657"/>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sz="2000" b="0" dirty="0">
                  <a:solidFill>
                    <a:schemeClr val="accent1"/>
                  </a:solidFill>
                  <a:latin typeface="Roboto Light" panose="02000000000000000000" pitchFamily="2" charset="0"/>
                  <a:ea typeface="Roboto Light" panose="02000000000000000000" pitchFamily="2" charset="0"/>
                </a:rPr>
                <a:t>After-execution stage:</a:t>
              </a:r>
              <a:endParaRPr lang="en-US" sz="2000" b="0" dirty="0">
                <a:solidFill>
                  <a:schemeClr val="accent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tx1"/>
                  </a:solidFill>
                  <a:latin typeface="Roboto Light" panose="02000000000000000000" pitchFamily="2" charset="0"/>
                  <a:ea typeface="Roboto Light" panose="02000000000000000000" pitchFamily="2" charset="0"/>
                </a:rPr>
                <a:t>ExecutorEnd</a:t>
              </a:r>
              <a:r>
                <a:rPr lang="en-US" sz="2000" b="0" dirty="0">
                  <a:solidFill>
                    <a:schemeClr val="tx1"/>
                  </a:solidFill>
                  <a:latin typeface="Roboto Light" panose="02000000000000000000" pitchFamily="2" charset="0"/>
                  <a:ea typeface="Roboto Light" panose="02000000000000000000" pitchFamily="2" charset="0"/>
                </a:rPr>
                <a:t> – learning</a:t>
              </a:r>
              <a:endParaRPr lang="en-US" sz="2000" b="0" dirty="0">
                <a:solidFill>
                  <a:schemeClr val="tx1"/>
                </a:solidFill>
                <a:latin typeface="Roboto Light" panose="02000000000000000000" pitchFamily="2" charset="0"/>
                <a:ea typeface="Roboto Light" panose="02000000000000000000" pitchFamily="2" charset="0"/>
              </a:endParaRPr>
            </a:p>
            <a:p>
              <a:pPr marL="171450" indent="-171450">
                <a:buFont typeface="Arial" panose="02080604020202020204" pitchFamily="34" charset="0"/>
                <a:buChar char="•"/>
              </a:pPr>
              <a:r>
                <a:rPr lang="en-US" sz="2000" b="0" dirty="0" err="1">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ExplainOnePlan</a:t>
              </a:r>
              <a:r>
                <a:rPr lang="en-US" sz="20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 – visualization</a:t>
              </a:r>
              <a:endParaRPr lang="en-US" sz="20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p:txBody>
        </p:sp>
        <p:cxnSp>
          <p:nvCxnSpPr>
            <p:cNvPr id="8" name="Curved Connector 7"/>
            <p:cNvCxnSpPr>
              <a:stCxn id="10" idx="1"/>
              <a:endCxn id="9" idx="1"/>
            </p:cNvCxnSpPr>
            <p:nvPr/>
          </p:nvCxnSpPr>
          <p:spPr>
            <a:xfrm rot="10800000" flipH="1">
              <a:off x="9567" y="3193"/>
              <a:ext cx="477" cy="2128"/>
            </a:xfrm>
            <a:prstGeom prst="curvedConnector3">
              <a:avLst>
                <a:gd name="adj1" fmla="val -78616"/>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10044" y="2869"/>
              <a:ext cx="8006" cy="647"/>
            </a:xfrm>
            <a:prstGeom prst="rect">
              <a:avLst/>
            </a:prstGeom>
            <a:noFill/>
            <a:ln w="381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9"/>
            <p:cNvSpPr txBox="1"/>
            <p:nvPr/>
          </p:nvSpPr>
          <p:spPr>
            <a:xfrm>
              <a:off x="9567" y="4813"/>
              <a:ext cx="8510" cy="1016"/>
            </a:xfrm>
            <a:prstGeom prst="rect">
              <a:avLst/>
            </a:prstGeom>
            <a:noFill/>
            <a:ln w="38100">
              <a:solidFill>
                <a:schemeClr val="tx1"/>
              </a:solidFill>
            </a:ln>
          </p:spPr>
          <p:txBody>
            <a:bodyPr vert="horz" wrap="square" rtlCol="0">
              <a:spAutoFit/>
            </a:bodyPr>
            <a:lstStyle/>
            <a:p>
              <a:pPr algn="ctr"/>
              <a:r>
                <a:rPr lang="en-US" altLang="en-US">
                  <a:solidFill>
                    <a:schemeClr val="tx1"/>
                  </a:solidFill>
                  <a:effectLst/>
                  <a:latin typeface="Roboto Light" panose="02000000000000000000" pitchFamily="2" charset="0"/>
                  <a:cs typeface="Roboto Light" panose="02000000000000000000" pitchFamily="2" charset="0"/>
                  <a:sym typeface="+mn-ea"/>
                </a:rPr>
                <a:t>visualize debugging information about the Query plan with the AQO</a:t>
              </a:r>
              <a:endParaRPr lang="en-US" altLang="en-US">
                <a:solidFill>
                  <a:schemeClr val="tx1"/>
                </a:solidFill>
                <a:effectLst/>
                <a:latin typeface="Roboto Light" panose="02000000000000000000" pitchFamily="2" charset="0"/>
                <a:cs typeface="Roboto Light" panose="02000000000000000000" pitchFamily="2" charset="0"/>
                <a:sym typeface="+mn-ea"/>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3090207" y="2859741"/>
            <a:ext cx="6011585" cy="1397098"/>
          </a:xfrm>
        </p:spPr>
        <p:txBody>
          <a:bodyPr>
            <a:normAutofit fontScale="97500"/>
            <a:scene3d>
              <a:camera prst="orthographicFront"/>
              <a:lightRig rig="threePt" dir="t"/>
            </a:scene3d>
          </a:bodyPr>
          <a:lstStyle/>
          <a:p>
            <a:r>
              <a:rPr lang="en-US" altLang="en-US" dirty="0">
                <a:solidFill>
                  <a:schemeClr val="bg1"/>
                </a:solidFill>
                <a:effectLst/>
                <a:latin typeface="Roboto Medium" panose="02000000000000000000" pitchFamily="2" charset="0"/>
                <a:ea typeface="Roboto Medium" panose="02000000000000000000" pitchFamily="2" charset="0"/>
              </a:rPr>
              <a:t>Problems &amp; features</a:t>
            </a:r>
            <a:endParaRPr lang="en-US" altLang="en-US" dirty="0">
              <a:solidFill>
                <a:schemeClr val="bg1"/>
              </a:solidFill>
              <a:effectLst/>
              <a:latin typeface="Roboto Medium" panose="02000000000000000000" pitchFamily="2" charset="0"/>
              <a:ea typeface="Roboto Medium" panose="02000000000000000000" pitchFamily="2" charset="0"/>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Incompletely Executed Node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6" name="Text Placeholder 5"/>
          <p:cNvSpPr>
            <a:spLocks noGrp="1"/>
          </p:cNvSpPr>
          <p:nvPr>
            <p:ph type="body" sz="quarter" idx="15"/>
          </p:nvPr>
        </p:nvSpPr>
        <p:spPr/>
        <p:txBody>
          <a:bodyPr>
            <a:normAutofit/>
            <a:scene3d>
              <a:camera prst="orthographicFront"/>
              <a:lightRig rig="threePt" dir="t"/>
            </a:scene3d>
          </a:bodyPr>
          <a:lstStyle/>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Presence of a limit node in the query plan</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No rows in one of the </a:t>
            </a:r>
            <a:r>
              <a:rPr lang="en-US" altLang="en-US" sz="2400" b="0" dirty="0" err="1">
                <a:solidFill>
                  <a:schemeClr val="tx1"/>
                </a:solidFill>
                <a:latin typeface="Roboto Light" panose="02000000000000000000" pitchFamily="2" charset="0"/>
                <a:ea typeface="Roboto Light" panose="02000000000000000000" pitchFamily="2" charset="0"/>
              </a:rPr>
              <a:t>subnodes</a:t>
            </a:r>
            <a:r>
              <a:rPr lang="en-US" altLang="en-US" sz="2400" b="0" dirty="0">
                <a:solidFill>
                  <a:schemeClr val="tx1"/>
                </a:solidFill>
                <a:latin typeface="Roboto Light" panose="02000000000000000000" pitchFamily="2" charset="0"/>
                <a:ea typeface="Roboto Light" panose="02000000000000000000" pitchFamily="2" charset="0"/>
              </a:rPr>
              <a:t> of the connection node</a:t>
            </a:r>
            <a:endParaRPr lang="en-US" altLang="en-US" sz="2400" b="0" dirty="0">
              <a:solidFill>
                <a:schemeClr val="tx1"/>
              </a:solidFill>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7" name="Text Box 6"/>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8" name="Text Box 7"/>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27"/>
          <p:cNvSpPr>
            <a:spLocks noGrp="1"/>
          </p:cNvSpPr>
          <p:nvPr/>
        </p:nvSpPr>
        <p:spPr>
          <a:xfrm>
            <a:off x="890588" y="1051879"/>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solidFill>
                  <a:schemeClr val="tx1"/>
                </a:solidFill>
                <a:latin typeface="Roboto Light" panose="02000000000000000000" pitchFamily="2" charset="0"/>
                <a:ea typeface="Roboto Light" panose="02000000000000000000" pitchFamily="2" charset="0"/>
                <a:sym typeface="+mn-ea"/>
              </a:rPr>
              <a:t>1. How does Adaptive Query Optimization(AQO) work?</a:t>
            </a:r>
            <a:endParaRPr lang="en-US" altLang="en-US" b="0" dirty="0">
              <a:solidFill>
                <a:schemeClr val="tx1"/>
              </a:solidFill>
              <a:latin typeface="Roboto Light" panose="02000000000000000000" pitchFamily="2" charset="0"/>
              <a:ea typeface="Roboto Light" panose="02000000000000000000" pitchFamily="2" charset="0"/>
              <a:sym typeface="+mn-ea"/>
            </a:endParaRPr>
          </a:p>
        </p:txBody>
      </p:sp>
      <p:sp>
        <p:nvSpPr>
          <p:cNvPr id="25" name="Text Placeholder 28"/>
          <p:cNvSpPr>
            <a:spLocks noGrp="1"/>
          </p:cNvSpPr>
          <p:nvPr/>
        </p:nvSpPr>
        <p:spPr>
          <a:xfrm>
            <a:off x="878523" y="1815784"/>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a:solidFill>
                  <a:schemeClr val="tx1"/>
                </a:solidFill>
                <a:latin typeface="Roboto Light" panose="02000000000000000000" pitchFamily="2" charset="0"/>
                <a:ea typeface="Roboto Light" panose="02000000000000000000" pitchFamily="2" charset="0"/>
                <a:sym typeface="+mn-ea"/>
              </a:rPr>
              <a:t>2. Problems &amp; Features</a:t>
            </a:r>
            <a:endParaRPr lang="en-US" altLang="en-US" b="0">
              <a:solidFill>
                <a:schemeClr val="tx1"/>
              </a:solidFill>
              <a:latin typeface="Roboto Light" panose="02000000000000000000" pitchFamily="2" charset="0"/>
              <a:ea typeface="Roboto Light" panose="02000000000000000000" pitchFamily="2" charset="0"/>
              <a:sym typeface="+mn-ea"/>
            </a:endParaRPr>
          </a:p>
        </p:txBody>
      </p:sp>
      <p:sp>
        <p:nvSpPr>
          <p:cNvPr id="2" name="Slide Number Placeholder 1"/>
          <p:cNvSpPr>
            <a:spLocks noGrp="1"/>
          </p:cNvSpPr>
          <p:nvPr>
            <p:ph type="sldNum" sz="quarter" idx="12"/>
          </p:nvPr>
        </p:nvSpPr>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4" name="Text Box 3"/>
          <p:cNvSpPr txBox="1"/>
          <p:nvPr/>
        </p:nvSpPr>
        <p:spPr>
          <a:xfrm>
            <a:off x="6096000" y="6196965"/>
            <a:ext cx="530352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What is AQO?</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5"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sz="3200" b="0" dirty="0">
                <a:solidFill>
                  <a:srgbClr val="16229A"/>
                </a:solidFill>
                <a:latin typeface="Roboto Medium" panose="02000000000000000000" pitchFamily="2" charset="0"/>
                <a:ea typeface="Roboto Medium" panose="02000000000000000000" pitchFamily="2" charset="0"/>
              </a:rPr>
              <a:t>Outline </a:t>
            </a:r>
            <a:r>
              <a:rPr lang="en-US" altLang="en-US" sz="3200" b="0" dirty="0">
                <a:solidFill>
                  <a:srgbClr val="16229A"/>
                </a:solidFill>
                <a:latin typeface="Roboto Medium" panose="02000000000000000000" pitchFamily="2" charset="0"/>
                <a:ea typeface="Roboto Medium" panose="02000000000000000000" pitchFamily="2" charset="0"/>
              </a:rPr>
              <a:t>O</a:t>
            </a:r>
            <a:r>
              <a:rPr lang="en-US" sz="3200" b="0" dirty="0">
                <a:solidFill>
                  <a:srgbClr val="16229A"/>
                </a:solidFill>
                <a:latin typeface="Roboto Medium" panose="02000000000000000000" pitchFamily="2" charset="0"/>
                <a:ea typeface="Roboto Medium" panose="02000000000000000000" pitchFamily="2" charset="0"/>
              </a:rPr>
              <a:t>f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he </a:t>
            </a:r>
            <a:r>
              <a:rPr lang="en-US" altLang="en-US" sz="3200" b="0" dirty="0">
                <a:solidFill>
                  <a:srgbClr val="16229A"/>
                </a:solidFill>
                <a:latin typeface="Roboto Medium" panose="02000000000000000000" pitchFamily="2" charset="0"/>
                <a:ea typeface="Roboto Medium" panose="02000000000000000000" pitchFamily="2" charset="0"/>
              </a:rPr>
              <a:t>Talk</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
        <p:nvSpPr>
          <p:cNvPr id="6" name="Text Placeholder 30"/>
          <p:cNvSpPr>
            <a:spLocks noGrp="1"/>
          </p:cNvSpPr>
          <p:nvPr/>
        </p:nvSpPr>
        <p:spPr>
          <a:xfrm>
            <a:off x="878523" y="2549844"/>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3. Examples</a:t>
            </a:r>
            <a:endParaRPr lang="en-US"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p:txBody>
          <a:bodyPr>
            <a:normAutofit/>
            <a:scene3d>
              <a:camera prst="orthographicFront"/>
              <a:lightRig rig="threePt" dir="t"/>
            </a:scene3d>
          </a:bodyPr>
          <a:lstStyle/>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Presence of a limit node in the query plan</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No rows in one of the </a:t>
            </a:r>
            <a:r>
              <a:rPr lang="en-US" altLang="en-US" sz="2400" b="0" dirty="0" err="1">
                <a:solidFill>
                  <a:schemeClr val="tx1"/>
                </a:solidFill>
                <a:latin typeface="Roboto Light" panose="02000000000000000000" pitchFamily="2" charset="0"/>
                <a:ea typeface="Roboto Light" panose="02000000000000000000" pitchFamily="2" charset="0"/>
              </a:rPr>
              <a:t>subnodes</a:t>
            </a:r>
            <a:r>
              <a:rPr lang="en-US" altLang="en-US" sz="2400" b="0" dirty="0">
                <a:solidFill>
                  <a:schemeClr val="tx1"/>
                </a:solidFill>
                <a:latin typeface="Roboto Light" panose="02000000000000000000" pitchFamily="2" charset="0"/>
                <a:ea typeface="Roboto Light" panose="02000000000000000000" pitchFamily="2" charset="0"/>
              </a:rPr>
              <a:t> of the connection node</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endParaRPr lang="en-US" altLang="en-US" sz="2400" b="0" dirty="0">
              <a:solidFill>
                <a:schemeClr val="tx1"/>
              </a:solidFill>
              <a:latin typeface="Roboto Light" panose="02000000000000000000" pitchFamily="2" charset="0"/>
              <a:ea typeface="Roboto Light" panose="02000000000000000000" pitchFamily="2" charset="0"/>
            </a:endParaRPr>
          </a:p>
          <a:p>
            <a:pPr algn="ctr">
              <a:buFont typeface="Arial" panose="02080604020202020204" pitchFamily="34" charset="0"/>
            </a:pPr>
            <a:r>
              <a:rPr lang="en-US" altLang="en-US" sz="2400" b="0" dirty="0">
                <a:solidFill>
                  <a:schemeClr val="accent1"/>
                </a:solidFill>
                <a:latin typeface="Roboto Light" panose="02000000000000000000" pitchFamily="2" charset="0"/>
                <a:ea typeface="Roboto Light" panose="02000000000000000000" pitchFamily="2" charset="0"/>
                <a:sym typeface="+mn-ea"/>
              </a:rPr>
              <a:t>We shouldn't save the actual data and allow to learn on them</a:t>
            </a:r>
            <a:endParaRPr lang="en-US" altLang="en-US" sz="2400" b="0" dirty="0">
              <a:solidFill>
                <a:schemeClr val="tx1"/>
              </a:solidFill>
              <a:latin typeface="Roboto Light" panose="02000000000000000000" pitchFamily="2" charset="0"/>
              <a:ea typeface="Roboto Light" panose="02000000000000000000" pitchFamily="2" charset="0"/>
            </a:endParaRPr>
          </a:p>
          <a:p>
            <a:pPr>
              <a:buFont typeface="Arial" panose="02080604020202020204" pitchFamily="34" charset="0"/>
            </a:pPr>
            <a:endParaRPr lang="en-US" altLang="en-US" sz="2400" b="0" dirty="0">
              <a:solidFill>
                <a:schemeClr val="tx1"/>
              </a:solidFill>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4" name="Title 3"/>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Incompletely Executed Node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7" name="Text Box 6"/>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8" name="Text Box 7"/>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p:txBody>
          <a:bodyPr>
            <a:normAutofit/>
            <a:scene3d>
              <a:camera prst="orthographicFront"/>
              <a:lightRig rig="threePt" dir="t"/>
            </a:scene3d>
          </a:bodyPr>
          <a:lstStyle/>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Presence of a limit node in the query plan</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No rows in one of the </a:t>
            </a:r>
            <a:r>
              <a:rPr lang="en-US" altLang="en-US" sz="2400" b="0" dirty="0" err="1">
                <a:solidFill>
                  <a:schemeClr val="tx1"/>
                </a:solidFill>
                <a:latin typeface="Roboto Light" panose="02000000000000000000" pitchFamily="2" charset="0"/>
                <a:ea typeface="Roboto Light" panose="02000000000000000000" pitchFamily="2" charset="0"/>
              </a:rPr>
              <a:t>subnodes</a:t>
            </a:r>
            <a:r>
              <a:rPr lang="en-US" altLang="en-US" sz="2400" b="0" dirty="0">
                <a:solidFill>
                  <a:schemeClr val="tx1"/>
                </a:solidFill>
                <a:latin typeface="Roboto Light" panose="02000000000000000000" pitchFamily="2" charset="0"/>
                <a:ea typeface="Roboto Light" panose="02000000000000000000" pitchFamily="2" charset="0"/>
              </a:rPr>
              <a:t> of the connection node</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endParaRPr lang="en-US" altLang="en-US" sz="2400" b="0" dirty="0">
              <a:solidFill>
                <a:schemeClr val="tx1"/>
              </a:solidFill>
              <a:latin typeface="Roboto Light" panose="02000000000000000000" pitchFamily="2" charset="0"/>
              <a:ea typeface="Roboto Light" panose="02000000000000000000" pitchFamily="2" charset="0"/>
            </a:endParaRPr>
          </a:p>
          <a:p>
            <a:pPr algn="ctr">
              <a:buFont typeface="Arial" panose="02080604020202020204" pitchFamily="34" charset="0"/>
            </a:pPr>
            <a:r>
              <a:rPr lang="en-US" altLang="en-US" sz="2400" b="0" dirty="0">
                <a:solidFill>
                  <a:schemeClr val="accent1"/>
                </a:solidFill>
                <a:latin typeface="Roboto Light" panose="02000000000000000000" pitchFamily="2" charset="0"/>
                <a:ea typeface="Roboto Light" panose="02000000000000000000" pitchFamily="2" charset="0"/>
                <a:sym typeface="+mn-ea"/>
              </a:rPr>
              <a:t>We shouldn't save the actual data and allow to learn on them</a:t>
            </a:r>
            <a:endParaRPr lang="en-US" altLang="en-US" sz="2400" b="0" dirty="0">
              <a:solidFill>
                <a:schemeClr val="tx1"/>
              </a:solidFill>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 name="Прямоугольник: скругленные углы 2"/>
          <p:cNvSpPr/>
          <p:nvPr/>
        </p:nvSpPr>
        <p:spPr>
          <a:xfrm>
            <a:off x="3373499" y="4320730"/>
            <a:ext cx="5087815" cy="1148862"/>
          </a:xfrm>
          <a:prstGeom prst="roundRect">
            <a:avLst/>
          </a:prstGeom>
          <a:gradFill flip="none" rotWithShape="1">
            <a:gsLst>
              <a:gs pos="0">
                <a:schemeClr val="accent1">
                  <a:shade val="30000"/>
                  <a:satMod val="115000"/>
                  <a:alpha val="0"/>
                </a:schemeClr>
              </a:gs>
              <a:gs pos="32000">
                <a:schemeClr val="accent1">
                  <a:shade val="67500"/>
                  <a:satMod val="115000"/>
                </a:schemeClr>
              </a:gs>
              <a:gs pos="100000">
                <a:schemeClr val="accent1">
                  <a:shade val="100000"/>
                  <a:satMod val="115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Roboto Light" panose="02000000000000000000" pitchFamily="2" charset="0"/>
                <a:ea typeface="Roboto Light" panose="02000000000000000000" pitchFamily="2" charset="0"/>
              </a:rPr>
              <a:t>In progress…</a:t>
            </a:r>
            <a:endParaRPr lang="ru-RU" sz="2400" dirty="0">
              <a:latin typeface="Roboto Light" panose="02000000000000000000" pitchFamily="2" charset="0"/>
              <a:ea typeface="Roboto Light" panose="02000000000000000000" pitchFamily="2" charset="0"/>
            </a:endParaRPr>
          </a:p>
        </p:txBody>
      </p:sp>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Incompletely Executed Node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7" name="Text Box 6"/>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8" name="Text Box 7"/>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Рисунок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68225" y="420654"/>
            <a:ext cx="11600130" cy="6437346"/>
          </a:xfrm>
          <a:prstGeom prst="rect">
            <a:avLst/>
          </a:prstGeom>
        </p:spPr>
      </p:pic>
      <p:sp>
        <p:nvSpPr>
          <p:cNvPr id="5" name="Title 4"/>
          <p:cNvSpPr>
            <a:spLocks noGrp="1"/>
          </p:cNvSpPr>
          <p:nvPr>
            <p:ph type="title"/>
          </p:nvPr>
        </p:nvSpPr>
        <p:spPr>
          <a:xfrm>
            <a:off x="475488" y="348193"/>
            <a:ext cx="10074595" cy="390078"/>
          </a:xfrm>
          <a:noFill/>
          <a:ln>
            <a:noFill/>
          </a:ln>
          <a:extLst>
            <a:ext uri="{909E8E84-426E-40DD-AFC4-6F175D3DCCD1}">
              <a14:hiddenFill xmlns:a14="http://schemas.microsoft.com/office/drawing/2010/main">
                <a:solidFill>
                  <a:schemeClr val="bg1"/>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Statement timeout</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14" name="Slide Number Placeholder 13"/>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7" name="Text Box 16"/>
          <p:cNvSpPr txBox="1"/>
          <p:nvPr/>
        </p:nvSpPr>
        <p:spPr>
          <a:xfrm>
            <a:off x="760095" y="6242438"/>
            <a:ext cx="4752975" cy="460375"/>
          </a:xfrm>
          <a:prstGeom prst="rect">
            <a:avLst/>
          </a:prstGeom>
          <a:noFill/>
        </p:spPr>
        <p:txBody>
          <a:bodyPr wrap="square" rtlCol="0">
            <a:spAutoFit/>
            <a:scene3d>
              <a:camera prst="orthographicFront"/>
              <a:lightRig rig="threePt" dir="t"/>
            </a:scene3d>
          </a:bodyPr>
          <a:lstStyle/>
          <a:p>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8" name="Text Box 17"/>
          <p:cNvSpPr txBox="1"/>
          <p:nvPr/>
        </p:nvSpPr>
        <p:spPr>
          <a:xfrm>
            <a:off x="6176645" y="6226916"/>
            <a:ext cx="4752975"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84867" y="-147011"/>
            <a:ext cx="11600130" cy="6524895"/>
          </a:xfrm>
          <a:prstGeom prst="rect">
            <a:avLst/>
          </a:prstGeom>
        </p:spPr>
      </p:pic>
      <p:sp>
        <p:nvSpPr>
          <p:cNvPr id="14" name="Slide Number Placeholder 13"/>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2" name="Title 11"/>
          <p:cNvSpPr>
            <a:spLocks noGrp="1"/>
          </p:cNvSpPr>
          <p:nvPr>
            <p:ph type="title"/>
          </p:nvPr>
        </p:nvSpPr>
        <p:spPr>
          <a:xfrm>
            <a:off x="475488" y="348193"/>
            <a:ext cx="10074595" cy="390078"/>
          </a:xfrm>
          <a:noFill/>
          <a:ln>
            <a:noFill/>
          </a:ln>
          <a:extLst>
            <a:ext uri="{909E8E84-426E-40DD-AFC4-6F175D3DCCD1}">
              <a14:hiddenFill xmlns:a14="http://schemas.microsoft.com/office/drawing/2010/main">
                <a:solidFill>
                  <a:schemeClr val="bg1"/>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AQO Learning with Statement Timeout</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13" name="Text Box 12"/>
          <p:cNvSpPr txBox="1"/>
          <p:nvPr/>
        </p:nvSpPr>
        <p:spPr>
          <a:xfrm>
            <a:off x="760095" y="6241644"/>
            <a:ext cx="4752975" cy="460375"/>
          </a:xfrm>
          <a:prstGeom prst="rect">
            <a:avLst/>
          </a:prstGeom>
          <a:noFill/>
        </p:spPr>
        <p:txBody>
          <a:bodyPr wrap="square" rtlCol="0">
            <a:spAutoFit/>
            <a:scene3d>
              <a:camera prst="orthographicFront"/>
              <a:lightRig rig="threePt" dir="t"/>
            </a:scene3d>
          </a:bodyPr>
          <a:lstStyle/>
          <a:p>
            <a:r>
              <a:rPr lang="en-US" altLang="en-US" sz="2400">
                <a:solidFill>
                  <a:srgbClr val="16229A"/>
                </a:solidFill>
                <a:latin typeface="Roboto Medium" panose="02000000000000000000" pitchFamily="2" charset="0"/>
                <a:ea typeface="Roboto Medium" panose="02000000000000000000" pitchFamily="2" charset="0"/>
                <a:cs typeface="Gilroy" pitchFamily="2" charset="0"/>
                <a:sym typeface="+mn-ea"/>
              </a:rPr>
              <a:t>Problems &amp; Features</a:t>
            </a:r>
            <a:endParaRPr lang="en-US" altLang="en-US" sz="240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0" name="Text Box 19"/>
          <p:cNvSpPr txBox="1"/>
          <p:nvPr/>
        </p:nvSpPr>
        <p:spPr>
          <a:xfrm>
            <a:off x="6176645" y="6209842"/>
            <a:ext cx="4752975"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lide Number Placeholder 13"/>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2" name="Title 11"/>
          <p:cNvSpPr>
            <a:spLocks noGrp="1"/>
          </p:cNvSpPr>
          <p:nvPr>
            <p:ph type="title"/>
          </p:nvPr>
        </p:nvSpPr>
        <p:spPr>
          <a:xfrm>
            <a:off x="475488" y="348193"/>
            <a:ext cx="10074595" cy="390078"/>
          </a:xfrm>
          <a:noFill/>
          <a:ln>
            <a:noFill/>
          </a:ln>
          <a:extLst>
            <a:ext uri="{909E8E84-426E-40DD-AFC4-6F175D3DCCD1}">
              <a14:hiddenFill xmlns:a14="http://schemas.microsoft.com/office/drawing/2010/main">
                <a:solidFill>
                  <a:schemeClr val="bg1"/>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AQO Learning with Statement Timeout</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19" name="Text Box 18"/>
          <p:cNvSpPr txBox="1"/>
          <p:nvPr/>
        </p:nvSpPr>
        <p:spPr>
          <a:xfrm>
            <a:off x="760095" y="6241644"/>
            <a:ext cx="4752975" cy="460375"/>
          </a:xfrm>
          <a:prstGeom prst="rect">
            <a:avLst/>
          </a:prstGeom>
          <a:noFill/>
        </p:spPr>
        <p:txBody>
          <a:bodyPr wrap="square" rtlCol="0">
            <a:spAutoFit/>
            <a:scene3d>
              <a:camera prst="orthographicFront"/>
              <a:lightRig rig="threePt" dir="t"/>
            </a:scene3d>
          </a:bodyPr>
          <a:lstStyle/>
          <a:p>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0" name="Text Box 19"/>
          <p:cNvSpPr txBox="1"/>
          <p:nvPr/>
        </p:nvSpPr>
        <p:spPr>
          <a:xfrm>
            <a:off x="6176645" y="6209842"/>
            <a:ext cx="4752975"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pic>
        <p:nvPicPr>
          <p:cNvPr id="2" name="Рисунок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02430" y="-198268"/>
            <a:ext cx="11548464" cy="6478594"/>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Look-a-like feature</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1" name="Text Placeholder 10"/>
          <p:cNvSpPr>
            <a:spLocks noGrp="1"/>
          </p:cNvSpPr>
          <p:nvPr>
            <p:ph type="body" sz="quarter" idx="15"/>
          </p:nvPr>
        </p:nvSpPr>
        <p:spPr>
          <a:xfrm>
            <a:off x="525537" y="1994885"/>
            <a:ext cx="10799445" cy="3364865"/>
          </a:xfrm>
        </p:spPr>
        <p:txBody>
          <a:bodyPr>
            <a:normAutofit/>
          </a:bodyPr>
          <a:lstStyle/>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A new query run</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A lot of information about similar queries</a:t>
            </a:r>
            <a:endParaRPr lang="en-US" altLang="en-US" sz="2400" b="0" dirty="0">
              <a:solidFill>
                <a:schemeClr val="tx1"/>
              </a:solidFill>
              <a:latin typeface="Roboto Light" panose="02000000000000000000" pitchFamily="2" charset="0"/>
              <a:ea typeface="Roboto Light" panose="02000000000000000000" pitchFamily="2" charset="0"/>
            </a:endParaRPr>
          </a:p>
          <a:p>
            <a:pPr algn="l">
              <a:buFont typeface="Arial" panose="02080604020202020204" pitchFamily="34" charset="0"/>
            </a:pPr>
            <a:endParaRPr lang="en-US" altLang="en-US" sz="2400" b="0" dirty="0">
              <a:solidFill>
                <a:schemeClr val="tx1"/>
              </a:solidFill>
              <a:latin typeface="Roboto Light" panose="02000000000000000000" pitchFamily="2" charset="0"/>
              <a:ea typeface="Roboto Light" panose="02000000000000000000" pitchFamily="2" charset="0"/>
            </a:endParaRPr>
          </a:p>
          <a:p>
            <a:pPr algn="l">
              <a:buFont typeface="Arial" panose="02080604020202020204" pitchFamily="34" charset="0"/>
            </a:pPr>
            <a:endParaRPr lang="en-US" altLang="en-US" dirty="0">
              <a:solidFill>
                <a:schemeClr val="tx1"/>
              </a:solidFill>
              <a:effectLst>
                <a:outerShdw blurRad="38100" dist="19050" dir="2700000" algn="tl" rotWithShape="0">
                  <a:schemeClr val="dk1">
                    <a:alpha val="40000"/>
                  </a:schemeClr>
                </a:outerShdw>
              </a:effectLst>
              <a:sym typeface="+mn-ea"/>
            </a:endParaRPr>
          </a:p>
        </p:txBody>
      </p:sp>
      <p:sp>
        <p:nvSpPr>
          <p:cNvPr id="12" name="Text Box 1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3" name="Text Box 1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525537" y="1994885"/>
            <a:ext cx="10799445" cy="3364865"/>
          </a:xfrm>
        </p:spPr>
        <p:txBody>
          <a:bodyPr>
            <a:normAutofit/>
          </a:bodyPr>
          <a:lstStyle/>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A new query run</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lgn="l">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A lot of information about similar queries</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lgn="l">
              <a:buFont typeface="Arial" panose="02080604020202020204" pitchFamily="34" charset="0"/>
              <a:buChar char="•"/>
            </a:pPr>
            <a:r>
              <a:rPr lang="en-US" altLang="en-US" sz="2400" b="0" dirty="0">
                <a:solidFill>
                  <a:schemeClr val="accent1"/>
                </a:solidFill>
                <a:latin typeface="Roboto Light" panose="02000000000000000000" pitchFamily="2" charset="0"/>
                <a:ea typeface="Roboto Light" panose="02000000000000000000" pitchFamily="2" charset="0"/>
              </a:rPr>
              <a:t>AQO uses it to make a prediction</a:t>
            </a:r>
            <a:endParaRPr lang="en-US" altLang="en-US" sz="2400" b="0" dirty="0">
              <a:solidFill>
                <a:schemeClr val="tx1"/>
              </a:solidFill>
              <a:latin typeface="Roboto Light" panose="02000000000000000000" pitchFamily="2" charset="0"/>
              <a:ea typeface="Roboto Light" panose="02000000000000000000" pitchFamily="2" charset="0"/>
            </a:endParaRPr>
          </a:p>
          <a:p>
            <a:pPr algn="l">
              <a:buFont typeface="Arial" panose="02080604020202020204" pitchFamily="34" charset="0"/>
            </a:pPr>
            <a:endParaRPr lang="en-US" altLang="en-US" dirty="0">
              <a:solidFill>
                <a:schemeClr val="tx1"/>
              </a:solidFill>
              <a:effectLst>
                <a:outerShdw blurRad="38100" dist="19050" dir="2700000" algn="tl" rotWithShape="0">
                  <a:schemeClr val="dk1">
                    <a:alpha val="40000"/>
                  </a:schemeClr>
                </a:outerShdw>
              </a:effectLst>
              <a:sym typeface="+mn-ea"/>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1" name="Title 10"/>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Look-a-like feature</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12" name="Text Box 1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3" name="Text Box 1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1" name="Title 10"/>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Look-a-like feature</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15" name="Text Placeholder 14"/>
          <p:cNvSpPr>
            <a:spLocks noGrp="1"/>
          </p:cNvSpPr>
          <p:nvPr>
            <p:ph type="body" sz="quarter" idx="15"/>
          </p:nvPr>
        </p:nvSpPr>
        <p:spPr>
          <a:xfrm>
            <a:off x="1263650" y="1475740"/>
            <a:ext cx="9990455" cy="3592195"/>
          </a:xfrm>
        </p:spPr>
        <p:txBody>
          <a:bodyPr>
            <a:normAutofit/>
          </a:bodyPr>
          <a:lstStyle/>
          <a:p>
            <a:pPr marL="457200" indent="-457200">
              <a:buFont typeface="Arial" panose="02080604020202020204" pitchFamily="34" charset="0"/>
              <a:buChar char="•"/>
            </a:pPr>
            <a:endParaRPr lang="en-US" altLang="en-US" dirty="0">
              <a:solidFill>
                <a:schemeClr val="tx1"/>
              </a:solidFill>
              <a:effectLst>
                <a:outerShdw blurRad="38100" dist="19050" dir="2700000" algn="tl" rotWithShape="0">
                  <a:schemeClr val="dk1">
                    <a:alpha val="40000"/>
                  </a:schemeClr>
                </a:outerShdw>
              </a:effectLst>
            </a:endParaRPr>
          </a:p>
          <a:p>
            <a:pPr marL="457200" indent="-457200">
              <a:buFont typeface="Arial" panose="02080604020202020204" pitchFamily="34" charset="0"/>
              <a:buChar char="•"/>
            </a:pPr>
            <a:r>
              <a:rPr lang="en-US" altLang="en-US" sz="2500" b="0" dirty="0">
                <a:solidFill>
                  <a:schemeClr val="tx1"/>
                </a:solidFill>
                <a:latin typeface="Roboto Light" panose="02000000000000000000" pitchFamily="2" charset="0"/>
                <a:ea typeface="Roboto Light" panose="02000000000000000000" pitchFamily="2" charset="0"/>
              </a:rPr>
              <a:t>Try to find the closest nodes from any kind of queries</a:t>
            </a:r>
            <a:endParaRPr lang="en-US" altLang="en-US" sz="2500" b="0" dirty="0">
              <a:solidFill>
                <a:schemeClr val="tx1"/>
              </a:solidFill>
              <a:latin typeface="Roboto Light" panose="02000000000000000000" pitchFamily="2" charset="0"/>
              <a:ea typeface="Roboto Light" panose="02000000000000000000" pitchFamily="2" charset="0"/>
            </a:endParaRPr>
          </a:p>
          <a:p>
            <a:pPr>
              <a:buFont typeface="Arial" panose="02080604020202020204" pitchFamily="34" charset="0"/>
            </a:pPr>
            <a:endParaRPr lang="en-US" altLang="en-US" sz="2500" b="0" dirty="0">
              <a:solidFill>
                <a:schemeClr val="tx1"/>
              </a:solidFill>
              <a:latin typeface="Roboto Light" panose="02000000000000000000" pitchFamily="2" charset="0"/>
              <a:ea typeface="Roboto Light" panose="02000000000000000000" pitchFamily="2" charset="0"/>
            </a:endParaRPr>
          </a:p>
          <a:p>
            <a:pPr>
              <a:buFont typeface="Arial" panose="02080604020202020204" pitchFamily="34" charset="0"/>
            </a:pPr>
            <a:endParaRPr lang="en-US" altLang="en-US" sz="2500" b="0" dirty="0">
              <a:solidFill>
                <a:schemeClr val="accent1"/>
              </a:solidFill>
              <a:latin typeface="Roboto Light" panose="02000000000000000000" pitchFamily="2" charset="0"/>
              <a:ea typeface="Roboto Light" panose="02000000000000000000" pitchFamily="2" charset="0"/>
            </a:endParaRPr>
          </a:p>
        </p:txBody>
      </p:sp>
      <p:sp>
        <p:nvSpPr>
          <p:cNvPr id="17" name="Text Box 16"/>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8" name="Text Box 17"/>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1263650" y="1475740"/>
            <a:ext cx="9990455" cy="3592195"/>
          </a:xfrm>
        </p:spPr>
        <p:txBody>
          <a:bodyPr>
            <a:normAutofit/>
          </a:bodyPr>
          <a:lstStyle/>
          <a:p>
            <a:pPr marL="457200" indent="-457200">
              <a:buFont typeface="Arial" panose="02080604020202020204" pitchFamily="34" charset="0"/>
              <a:buChar char="•"/>
            </a:pPr>
            <a:endParaRPr lang="en-US" altLang="en-US" dirty="0">
              <a:solidFill>
                <a:schemeClr val="tx1"/>
              </a:solidFill>
              <a:effectLst>
                <a:outerShdw blurRad="38100" dist="19050" dir="2700000" algn="tl" rotWithShape="0">
                  <a:schemeClr val="dk1">
                    <a:alpha val="40000"/>
                  </a:schemeClr>
                </a:outerShdw>
              </a:effectLst>
            </a:endParaRPr>
          </a:p>
          <a:p>
            <a:pPr marL="457200" indent="-457200">
              <a:buFont typeface="Arial" panose="02080604020202020204" pitchFamily="34" charset="0"/>
              <a:buChar char="•"/>
            </a:pPr>
            <a:r>
              <a:rPr lang="en-US" altLang="en-US" sz="2500" b="0" dirty="0">
                <a:solidFill>
                  <a:schemeClr val="tx1"/>
                </a:solidFill>
                <a:latin typeface="Roboto Light" panose="02000000000000000000" pitchFamily="2" charset="0"/>
                <a:ea typeface="Roboto Light" panose="02000000000000000000" pitchFamily="2" charset="0"/>
              </a:rPr>
              <a:t>Try to find the closest nodes from any kind of queries</a:t>
            </a:r>
            <a:endParaRPr lang="en-US" altLang="en-US" sz="2500" b="0" dirty="0">
              <a:solidFill>
                <a:schemeClr val="tx1"/>
              </a:solidFill>
              <a:latin typeface="Roboto Light" panose="02000000000000000000" pitchFamily="2" charset="0"/>
              <a:ea typeface="Roboto Light" panose="02000000000000000000" pitchFamily="2" charset="0"/>
            </a:endParaRPr>
          </a:p>
          <a:p>
            <a:pPr>
              <a:buFont typeface="Arial" panose="02080604020202020204" pitchFamily="34" charset="0"/>
            </a:pPr>
            <a:endParaRPr lang="en-US" altLang="en-US" sz="25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r>
              <a:rPr lang="en-US" sz="2500" b="0" dirty="0">
                <a:solidFill>
                  <a:schemeClr val="accent1"/>
                </a:solidFill>
                <a:latin typeface="Roboto Light" panose="02000000000000000000" pitchFamily="2" charset="0"/>
                <a:ea typeface="Roboto Light" panose="02000000000000000000" pitchFamily="2" charset="0"/>
              </a:rPr>
              <a:t>A</a:t>
            </a:r>
            <a:r>
              <a:rPr lang="en-US" altLang="en-US" sz="2500" b="0" dirty="0">
                <a:solidFill>
                  <a:schemeClr val="accent1"/>
                </a:solidFill>
                <a:latin typeface="Roboto Light" panose="02000000000000000000" pitchFamily="2" charset="0"/>
                <a:ea typeface="Roboto Light" panose="02000000000000000000" pitchFamily="2" charset="0"/>
              </a:rPr>
              <a:t>void</a:t>
            </a:r>
            <a:r>
              <a:rPr lang="en-US" sz="2500" b="0" dirty="0">
                <a:solidFill>
                  <a:schemeClr val="accent1"/>
                </a:solidFill>
                <a:latin typeface="Roboto Light" panose="02000000000000000000" pitchFamily="2" charset="0"/>
                <a:ea typeface="Roboto Light" panose="02000000000000000000" pitchFamily="2" charset="0"/>
              </a:rPr>
              <a:t> coll</a:t>
            </a:r>
            <a:r>
              <a:rPr lang="en-US" altLang="en-US" sz="2500" b="0" dirty="0">
                <a:solidFill>
                  <a:schemeClr val="accent1"/>
                </a:solidFill>
                <a:latin typeface="Roboto Light" panose="02000000000000000000" pitchFamily="2" charset="0"/>
                <a:ea typeface="Roboto Light" panose="02000000000000000000" pitchFamily="2" charset="0"/>
              </a:rPr>
              <a:t>i</a:t>
            </a:r>
            <a:r>
              <a:rPr lang="en-US" sz="2500" b="0" dirty="0">
                <a:solidFill>
                  <a:schemeClr val="accent1"/>
                </a:solidFill>
                <a:latin typeface="Roboto Light" panose="02000000000000000000" pitchFamily="2" charset="0"/>
                <a:ea typeface="Roboto Light" panose="02000000000000000000" pitchFamily="2" charset="0"/>
              </a:rPr>
              <a:t>sion </a:t>
            </a:r>
            <a:r>
              <a:rPr lang="en-US" altLang="en-US" sz="2500" b="0" dirty="0">
                <a:solidFill>
                  <a:schemeClr val="accent1"/>
                </a:solidFill>
                <a:latin typeface="Roboto Light" panose="02000000000000000000" pitchFamily="2" charset="0"/>
                <a:ea typeface="Roboto Light" panose="02000000000000000000" pitchFamily="2" charset="0"/>
              </a:rPr>
              <a:t>- consider </a:t>
            </a:r>
            <a:r>
              <a:rPr lang="en-US" altLang="en-US" sz="2500" b="0" dirty="0" err="1">
                <a:solidFill>
                  <a:schemeClr val="accent1"/>
                </a:solidFill>
                <a:latin typeface="Roboto Light" panose="02000000000000000000" pitchFamily="2" charset="0"/>
                <a:ea typeface="Roboto Light" panose="02000000000000000000" pitchFamily="2" charset="0"/>
              </a:rPr>
              <a:t>neighbours</a:t>
            </a:r>
            <a:r>
              <a:rPr lang="en-US" altLang="en-US" sz="2500" b="0" dirty="0">
                <a:solidFill>
                  <a:schemeClr val="accent1"/>
                </a:solidFill>
                <a:latin typeface="Roboto Light" panose="02000000000000000000" pitchFamily="2" charset="0"/>
                <a:ea typeface="Roboto Light" panose="02000000000000000000" pitchFamily="2" charset="0"/>
              </a:rPr>
              <a:t> only with the same relation </a:t>
            </a:r>
            <a:r>
              <a:rPr lang="en-US" altLang="en-US" sz="2500" b="0" dirty="0" err="1">
                <a:solidFill>
                  <a:schemeClr val="accent1"/>
                </a:solidFill>
                <a:latin typeface="Roboto Light" panose="02000000000000000000" pitchFamily="2" charset="0"/>
                <a:ea typeface="Roboto Light" panose="02000000000000000000" pitchFamily="2" charset="0"/>
              </a:rPr>
              <a:t>oids</a:t>
            </a:r>
            <a:r>
              <a:rPr lang="en-US" altLang="en-US" sz="2500" b="0" dirty="0">
                <a:solidFill>
                  <a:schemeClr val="accent1"/>
                </a:solidFill>
                <a:latin typeface="Roboto Light" panose="02000000000000000000" pitchFamily="2" charset="0"/>
                <a:ea typeface="Roboto Light" panose="02000000000000000000" pitchFamily="2" charset="0"/>
              </a:rPr>
              <a:t> and number of clauses</a:t>
            </a:r>
            <a:endParaRPr lang="en-US" altLang="en-US" sz="2500" b="0" dirty="0">
              <a:solidFill>
                <a:schemeClr val="accent1"/>
              </a:solidFill>
              <a:latin typeface="Roboto Light" panose="02000000000000000000" pitchFamily="2" charset="0"/>
              <a:ea typeface="Roboto Light" panose="02000000000000000000" pitchFamily="2" charset="0"/>
            </a:endParaRPr>
          </a:p>
        </p:txBody>
      </p:sp>
      <p:sp>
        <p:nvSpPr>
          <p:cNvPr id="4" name="Slide Number Placeholder 3"/>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5" name="Title 1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Look-a-like feature</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16" name="Text Box 15"/>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7" name="Text Box 16"/>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640105" y="2869071"/>
            <a:ext cx="6011585" cy="1397098"/>
          </a:xfrm>
        </p:spPr>
        <p:txBody>
          <a:bodyPr>
            <a:normAutofit/>
            <a:scene3d>
              <a:camera prst="orthographicFront"/>
              <a:lightRig rig="threePt" dir="t"/>
            </a:scene3d>
          </a:bodyPr>
          <a:lstStyle/>
          <a:p>
            <a:r>
              <a:rPr lang="en-US" altLang="en-US" b="0" dirty="0">
                <a:solidFill>
                  <a:schemeClr val="bg1"/>
                </a:solidFill>
                <a:effectLst/>
                <a:latin typeface="Roboto Medium" panose="02000000000000000000" pitchFamily="2" charset="0"/>
                <a:ea typeface="Roboto Medium" panose="02000000000000000000" pitchFamily="2" charset="0"/>
              </a:rPr>
              <a:t>Examples</a:t>
            </a:r>
            <a:endParaRPr lang="en-US" altLang="en-US" b="0" dirty="0">
              <a:solidFill>
                <a:schemeClr val="bg1"/>
              </a:solidFill>
              <a:effectLst/>
              <a:latin typeface="Roboto Medium" panose="02000000000000000000" pitchFamily="2" charset="0"/>
              <a:ea typeface="Roboto Medium" panose="02000000000000000000"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8"/>
          <p:cNvSpPr>
            <a:spLocks noGrp="1"/>
          </p:cNvSpPr>
          <p:nvPr/>
        </p:nvSpPr>
        <p:spPr>
          <a:xfrm>
            <a:off x="878523" y="1815784"/>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a:solidFill>
                  <a:schemeClr val="tx1"/>
                </a:solidFill>
                <a:latin typeface="Roboto Light" panose="02000000000000000000" pitchFamily="2" charset="0"/>
                <a:ea typeface="Roboto Light" panose="02000000000000000000" pitchFamily="2" charset="0"/>
                <a:sym typeface="+mn-ea"/>
              </a:rPr>
              <a:t>2. Problems &amp; Features</a:t>
            </a:r>
            <a:endParaRPr lang="en-US" altLang="en-US" b="0">
              <a:solidFill>
                <a:schemeClr val="tx1"/>
              </a:solidFill>
              <a:latin typeface="Roboto Light" panose="02000000000000000000" pitchFamily="2" charset="0"/>
              <a:ea typeface="Roboto Light" panose="02000000000000000000" pitchFamily="2" charset="0"/>
              <a:sym typeface="+mn-ea"/>
            </a:endParaRPr>
          </a:p>
        </p:txBody>
      </p:sp>
      <p:sp>
        <p:nvSpPr>
          <p:cNvPr id="32" name="Text Placeholder 7"/>
          <p:cNvSpPr>
            <a:spLocks noGrp="1"/>
          </p:cNvSpPr>
          <p:nvPr/>
        </p:nvSpPr>
        <p:spPr>
          <a:xfrm>
            <a:off x="889318" y="3294699"/>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4. Testing </a:t>
            </a:r>
            <a:r>
              <a:rPr lang=""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rPr>
              <a:t>results</a:t>
            </a:r>
            <a:endParaRPr lang="" altLang="en-US" b="0" dirty="0">
              <a:ln/>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4" name="Text Placeholder 30"/>
          <p:cNvSpPr>
            <a:spLocks noGrp="1"/>
          </p:cNvSpPr>
          <p:nvPr/>
        </p:nvSpPr>
        <p:spPr>
          <a:xfrm>
            <a:off x="878523" y="2549844"/>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solidFill>
                  <a:schemeClr val="tx1"/>
                </a:solidFill>
                <a:latin typeface="Roboto Light" panose="02000000000000000000" pitchFamily="2" charset="0"/>
                <a:ea typeface="Roboto Light" panose="02000000000000000000" pitchFamily="2" charset="0"/>
              </a:rPr>
              <a:t>3. Examples</a:t>
            </a:r>
            <a:endParaRPr lang="en-US" altLang="en-US" b="0" dirty="0">
              <a:solidFill>
                <a:schemeClr val="tx1"/>
              </a:solidFill>
              <a:latin typeface="Roboto Light" panose="02000000000000000000" pitchFamily="2" charset="0"/>
              <a:ea typeface="Roboto Light" panose="02000000000000000000" pitchFamily="2" charset="0"/>
            </a:endParaRPr>
          </a:p>
        </p:txBody>
      </p:sp>
      <p:sp>
        <p:nvSpPr>
          <p:cNvPr id="5" name="Text Box 4"/>
          <p:cNvSpPr txBox="1"/>
          <p:nvPr/>
        </p:nvSpPr>
        <p:spPr>
          <a:xfrm>
            <a:off x="6096000" y="6196965"/>
            <a:ext cx="530352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What is AQO?</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sz="3200" b="0" dirty="0">
                <a:solidFill>
                  <a:srgbClr val="16229A"/>
                </a:solidFill>
                <a:latin typeface="Roboto Medium" panose="02000000000000000000" pitchFamily="2" charset="0"/>
                <a:ea typeface="Roboto Medium" panose="02000000000000000000" pitchFamily="2" charset="0"/>
              </a:rPr>
              <a:t>Outline </a:t>
            </a:r>
            <a:r>
              <a:rPr lang="en-US" altLang="en-US" sz="3200" b="0" dirty="0">
                <a:solidFill>
                  <a:srgbClr val="16229A"/>
                </a:solidFill>
                <a:latin typeface="Roboto Medium" panose="02000000000000000000" pitchFamily="2" charset="0"/>
                <a:ea typeface="Roboto Medium" panose="02000000000000000000" pitchFamily="2" charset="0"/>
              </a:rPr>
              <a:t>O</a:t>
            </a:r>
            <a:r>
              <a:rPr lang="en-US" sz="3200" b="0" dirty="0">
                <a:solidFill>
                  <a:srgbClr val="16229A"/>
                </a:solidFill>
                <a:latin typeface="Roboto Medium" panose="02000000000000000000" pitchFamily="2" charset="0"/>
                <a:ea typeface="Roboto Medium" panose="02000000000000000000" pitchFamily="2" charset="0"/>
              </a:rPr>
              <a:t>f </a:t>
            </a:r>
            <a:r>
              <a:rPr lang="en-US" altLang="en-US" sz="3200" b="0" dirty="0">
                <a:solidFill>
                  <a:srgbClr val="16229A"/>
                </a:solidFill>
                <a:latin typeface="Roboto Medium" panose="02000000000000000000" pitchFamily="2" charset="0"/>
                <a:ea typeface="Roboto Medium" panose="02000000000000000000" pitchFamily="2" charset="0"/>
              </a:rPr>
              <a:t>T</a:t>
            </a:r>
            <a:r>
              <a:rPr lang="en-US" sz="3200" b="0" dirty="0">
                <a:solidFill>
                  <a:srgbClr val="16229A"/>
                </a:solidFill>
                <a:latin typeface="Roboto Medium" panose="02000000000000000000" pitchFamily="2" charset="0"/>
                <a:ea typeface="Roboto Medium" panose="02000000000000000000" pitchFamily="2" charset="0"/>
              </a:rPr>
              <a:t>he </a:t>
            </a:r>
            <a:r>
              <a:rPr lang="en-US" altLang="en-US" sz="3200" b="0" dirty="0">
                <a:solidFill>
                  <a:srgbClr val="16229A"/>
                </a:solidFill>
                <a:latin typeface="Roboto Medium" panose="02000000000000000000" pitchFamily="2" charset="0"/>
                <a:ea typeface="Roboto Medium" panose="02000000000000000000" pitchFamily="2" charset="0"/>
              </a:rPr>
              <a:t>Talk</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
        <p:nvSpPr>
          <p:cNvPr id="10" name="Text Placeholder 27"/>
          <p:cNvSpPr>
            <a:spLocks noGrp="1"/>
          </p:cNvSpPr>
          <p:nvPr/>
        </p:nvSpPr>
        <p:spPr>
          <a:xfrm>
            <a:off x="890588" y="1051879"/>
            <a:ext cx="10434637" cy="576781"/>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Tx/>
              <a:buNone/>
              <a:defRPr sz="2400" b="1"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b="0" dirty="0">
                <a:solidFill>
                  <a:schemeClr val="tx1"/>
                </a:solidFill>
                <a:latin typeface="Roboto Light" panose="02000000000000000000" pitchFamily="2" charset="0"/>
                <a:ea typeface="Roboto Light" panose="02000000000000000000" pitchFamily="2" charset="0"/>
                <a:sym typeface="+mn-ea"/>
              </a:rPr>
              <a:t>1. How does Adaptive Query Optimization(AQO) work?</a:t>
            </a:r>
            <a:endParaRPr lang="en-US" altLang="en-US" b="0" dirty="0">
              <a:solidFill>
                <a:schemeClr val="tx1"/>
              </a:solidFill>
              <a:latin typeface="Roboto Light" panose="02000000000000000000" pitchFamily="2" charset="0"/>
              <a:ea typeface="Roboto Light" panose="02000000000000000000" pitchFamily="2" charset="0"/>
              <a:sym typeface="+mn-ea"/>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скругленные углы 6"/>
          <p:cNvSpPr/>
          <p:nvPr/>
        </p:nvSpPr>
        <p:spPr>
          <a:xfrm>
            <a:off x="517359" y="965330"/>
            <a:ext cx="8505343" cy="4465328"/>
          </a:xfrm>
          <a:prstGeom prst="round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sz="2400" dirty="0">
              <a:latin typeface="Roboto Light" panose="02000000000000000000" pitchFamily="2" charset="0"/>
              <a:ea typeface="Roboto Light" panose="02000000000000000000" pitchFamily="2" charset="0"/>
            </a:endParaRPr>
          </a:p>
        </p:txBody>
      </p:sp>
      <p:pic>
        <p:nvPicPr>
          <p:cNvPr id="8" name="Picture 7"/>
          <p:cNvPicPr>
            <a:picLocks noChangeAspect="1"/>
          </p:cNvPicPr>
          <p:nvPr/>
        </p:nvPicPr>
        <p:blipFill>
          <a:blip r:embed="rId1"/>
          <a:stretch>
            <a:fillRect/>
          </a:stretch>
        </p:blipFill>
        <p:spPr>
          <a:xfrm>
            <a:off x="974090" y="1281430"/>
            <a:ext cx="7591425" cy="3832225"/>
          </a:xfrm>
          <a:prstGeom prst="rect">
            <a:avLst/>
          </a:prstGeom>
        </p:spPr>
      </p:pic>
      <p:sp>
        <p:nvSpPr>
          <p:cNvPr id="5" name="Title 4"/>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Examples</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9" name="Text Box 8"/>
          <p:cNvSpPr txBox="1"/>
          <p:nvPr/>
        </p:nvSpPr>
        <p:spPr>
          <a:xfrm>
            <a:off x="5313045" y="5499735"/>
            <a:ext cx="6792595" cy="645160"/>
          </a:xfrm>
          <a:prstGeom prst="rect">
            <a:avLst/>
          </a:prstGeom>
          <a:noFill/>
        </p:spPr>
        <p:txBody>
          <a:bodyPr wrap="square" rtlCol="0" anchor="t">
            <a:spAutoFit/>
          </a:bodyPr>
          <a:lstStyle/>
          <a:p>
            <a:pPr algn="l"/>
            <a:r>
              <a:rPr lang="en-US" altLang="en-US" b="1">
                <a:latin typeface="Roboto Medium" panose="02000000000000000000" pitchFamily="2" charset="0"/>
                <a:cs typeface="Roboto Medium" panose="02000000000000000000" pitchFamily="2" charset="0"/>
              </a:rPr>
              <a:t>You can find the database here: </a:t>
            </a:r>
            <a:endParaRPr lang="en-US" altLang="en-US" b="1">
              <a:latin typeface="Roboto Medium" panose="02000000000000000000" pitchFamily="2" charset="0"/>
              <a:cs typeface="Roboto Medium" panose="02000000000000000000" pitchFamily="2" charset="0"/>
            </a:endParaRPr>
          </a:p>
          <a:p>
            <a:pPr algn="ctr"/>
            <a:r>
              <a:rPr lang="en-US" b="1">
                <a:latin typeface="Roboto Medium" panose="02000000000000000000" pitchFamily="2" charset="0"/>
                <a:cs typeface="Roboto Medium" panose="02000000000000000000" pitchFamily="2" charset="0"/>
              </a:rPr>
              <a:t>https://github.com/Alena0704/Test-AQO/tree/main</a:t>
            </a:r>
            <a:endParaRPr lang="en-US" b="1">
              <a:latin typeface="Roboto Medium" panose="02000000000000000000" pitchFamily="2" charset="0"/>
              <a:cs typeface="Roboto Medium" panose="02000000000000000000" pitchFamily="2" charset="0"/>
            </a:endParaRPr>
          </a:p>
        </p:txBody>
      </p:sp>
      <p:sp>
        <p:nvSpPr>
          <p:cNvPr id="24" name="Text Box 2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5" name="Text Box 24"/>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AQO Terminology</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6" name="Text Placeholder 5"/>
          <p:cNvSpPr>
            <a:spLocks noGrp="1"/>
          </p:cNvSpPr>
          <p:nvPr>
            <p:ph type="body" sz="quarter" idx="15"/>
          </p:nvPr>
        </p:nvSpPr>
        <p:spPr>
          <a:xfrm>
            <a:off x="772795" y="1454785"/>
            <a:ext cx="10799762" cy="3592075"/>
          </a:xfrm>
        </p:spPr>
        <p:txBody>
          <a:bodyPr>
            <a:normAutofit/>
          </a:bodyPr>
          <a:lstStyle/>
          <a:p>
            <a:pPr marL="457200" indent="-457200">
              <a:buFont typeface="Arial" panose="02080604020202020204" pitchFamily="34" charset="0"/>
              <a:buChar char="•"/>
            </a:pPr>
            <a:r>
              <a:rPr lang="en-US" altLang="en-US" sz="2400" b="0" dirty="0">
                <a:solidFill>
                  <a:schemeClr val="accent1"/>
                </a:solidFill>
                <a:latin typeface="Roboto Light" panose="02000000000000000000" pitchFamily="2" charset="0"/>
                <a:ea typeface="Roboto Light" panose="02000000000000000000" pitchFamily="2" charset="0"/>
                <a:cs typeface="Roboto Medium" panose="02000000000000000000" pitchFamily="2" charset="0"/>
              </a:rPr>
              <a:t>feature space (fs)</a:t>
            </a:r>
            <a:r>
              <a:rPr lang="en-US" alt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rPr>
              <a:t> - the space where statistics on this class of queries are collected</a:t>
            </a:r>
            <a:endParaRPr lang="en-US" alt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endParaRPr>
          </a:p>
          <a:p>
            <a:pPr marL="457200" indent="-457200">
              <a:buFont typeface="Arial" panose="02080604020202020204" pitchFamily="34" charset="0"/>
              <a:buChar char="•"/>
            </a:pPr>
            <a:r>
              <a:rPr lang="en-US" altLang="en-US" sz="2400" b="0" dirty="0">
                <a:solidFill>
                  <a:schemeClr val="accent1"/>
                </a:solidFill>
                <a:latin typeface="Roboto Light" panose="02000000000000000000" pitchFamily="2" charset="0"/>
                <a:ea typeface="Roboto Light" panose="02000000000000000000" pitchFamily="2" charset="0"/>
                <a:cs typeface="Roboto Medium" panose="02000000000000000000" pitchFamily="2" charset="0"/>
              </a:rPr>
              <a:t>feature subspace (</a:t>
            </a:r>
            <a:r>
              <a:rPr lang="en-US" altLang="en-US" sz="2400" b="0" dirty="0" err="1">
                <a:solidFill>
                  <a:schemeClr val="accent1"/>
                </a:solidFill>
                <a:latin typeface="Roboto Light" panose="02000000000000000000" pitchFamily="2" charset="0"/>
                <a:ea typeface="Roboto Light" panose="02000000000000000000" pitchFamily="2" charset="0"/>
                <a:cs typeface="Roboto Medium" panose="02000000000000000000" pitchFamily="2" charset="0"/>
              </a:rPr>
              <a:t>fss</a:t>
            </a:r>
            <a:r>
              <a:rPr lang="en-US" altLang="en-US" sz="2400" b="0" dirty="0">
                <a:solidFill>
                  <a:schemeClr val="accent1"/>
                </a:solidFill>
                <a:latin typeface="Roboto Light" panose="02000000000000000000" pitchFamily="2" charset="0"/>
                <a:ea typeface="Roboto Light" panose="02000000000000000000" pitchFamily="2" charset="0"/>
                <a:cs typeface="Roboto Medium" panose="02000000000000000000" pitchFamily="2" charset="0"/>
              </a:rPr>
              <a:t>)</a:t>
            </a:r>
            <a:r>
              <a:rPr lang="en-US" alt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rPr>
              <a:t> - the space </a:t>
            </a:r>
            <a:r>
              <a:rPr 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sym typeface="+mn-ea"/>
              </a:rPr>
              <a:t>where information about selectivity and cardinality </a:t>
            </a:r>
            <a:r>
              <a:rPr lang="en-US" alt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sym typeface="+mn-ea"/>
              </a:rPr>
              <a:t>of every node</a:t>
            </a:r>
            <a:r>
              <a:rPr 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sym typeface="+mn-ea"/>
              </a:rPr>
              <a:t> </a:t>
            </a:r>
            <a:r>
              <a:rPr lang="en-US" alt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sym typeface="+mn-ea"/>
              </a:rPr>
              <a:t>are collected </a:t>
            </a:r>
            <a:r>
              <a:rPr lang="en-US" alt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rPr>
              <a:t>for each item of </a:t>
            </a:r>
            <a:r>
              <a:rPr 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sym typeface="+mn-ea"/>
              </a:rPr>
              <a:t>feature space</a:t>
            </a:r>
            <a:endParaRPr lang="en-US" altLang="en-US" sz="2400" b="0" dirty="0">
              <a:solidFill>
                <a:schemeClr val="tx1"/>
              </a:solidFill>
              <a:latin typeface="Roboto Light" panose="02000000000000000000" pitchFamily="2" charset="0"/>
              <a:ea typeface="Roboto Light" panose="02000000000000000000" pitchFamily="2" charset="0"/>
              <a:cs typeface="Roboto Medium" panose="02000000000000000000" pitchFamily="2" charset="0"/>
            </a:endParaRPr>
          </a:p>
          <a:p>
            <a:endParaRPr lang="en-US" dirty="0">
              <a:solidFill>
                <a:schemeClr val="tx1"/>
              </a:solidFill>
              <a:effectLst>
                <a:outerShdw blurRad="38100" dist="19050" dir="2700000" algn="tl" rotWithShape="0">
                  <a:schemeClr val="dk1">
                    <a:alpha val="40000"/>
                  </a:schemeClr>
                </a:outerShdw>
              </a:effectLst>
              <a:latin typeface="Roboto Medium" panose="02000000000000000000" pitchFamily="2" charset="0"/>
              <a:cs typeface="Roboto Medium" panose="02000000000000000000" pitchFamily="2" charset="0"/>
            </a:endParaRPr>
          </a:p>
        </p:txBody>
      </p:sp>
      <p:sp>
        <p:nvSpPr>
          <p:cNvPr id="24" name="Text Box 2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5" name="Text Box 24"/>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0"/>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grpSp>
        <p:nvGrpSpPr>
          <p:cNvPr id="2" name="Group 1"/>
          <p:cNvGrpSpPr/>
          <p:nvPr/>
        </p:nvGrpSpPr>
        <p:grpSpPr>
          <a:xfrm>
            <a:off x="517525" y="1308100"/>
            <a:ext cx="10799445" cy="4206875"/>
            <a:chOff x="815" y="2060"/>
            <a:chExt cx="17007" cy="6625"/>
          </a:xfrm>
        </p:grpSpPr>
        <p:sp>
          <p:nvSpPr>
            <p:cNvPr id="14" name="Text Placeholder 5"/>
            <p:cNvSpPr>
              <a:spLocks noGrp="1"/>
            </p:cNvSpPr>
            <p:nvPr/>
          </p:nvSpPr>
          <p:spPr>
            <a:xfrm>
              <a:off x="816" y="2551"/>
              <a:ext cx="17007" cy="882"/>
            </a:xfrm>
            <a:prstGeom prst="rect">
              <a:avLst/>
            </a:prstGeom>
          </p:spPr>
          <p:txBody>
            <a:bodyPr vert="horz" lIns="0" tIns="0" rIns="0" bIns="0" rtlCol="0">
              <a:normAutofit/>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sz="2400" b="0">
                  <a:solidFill>
                    <a:schemeClr val="tx1"/>
                  </a:solidFill>
                  <a:latin typeface="Roboto Light" panose="02000000000000000000" pitchFamily="2" charset="0"/>
                  <a:ea typeface="Roboto Light" panose="02000000000000000000" pitchFamily="2" charset="0"/>
                </a:rPr>
                <a:t>SELECT * FROM STUDENT WHERE </a:t>
              </a:r>
              <a:r>
                <a:rPr lang="en-US" altLang="en-US" sz="2400" b="0">
                  <a:solidFill>
                    <a:schemeClr val="accent1"/>
                  </a:solidFill>
                  <a:latin typeface="Roboto Light" panose="02000000000000000000" pitchFamily="2" charset="0"/>
                  <a:ea typeface="Roboto Light" panose="02000000000000000000" pitchFamily="2" charset="0"/>
                </a:rPr>
                <a:t>GROUP</a:t>
              </a:r>
              <a:r>
                <a:rPr lang="en-US" altLang="en-US" sz="2400" b="0">
                  <a:solidFill>
                    <a:schemeClr val="tx1"/>
                  </a:solidFill>
                  <a:latin typeface="Roboto Light" panose="02000000000000000000" pitchFamily="2" charset="0"/>
                  <a:ea typeface="Roboto Light" panose="02000000000000000000" pitchFamily="2" charset="0"/>
                </a:rPr>
                <a:t> = 'classA';</a:t>
              </a:r>
              <a:endParaRPr lang="en-US" altLang="en-US" sz="2400" b="0">
                <a:solidFill>
                  <a:schemeClr val="tx1"/>
                </a:solidFill>
                <a:latin typeface="Roboto Light" panose="02000000000000000000" pitchFamily="2" charset="0"/>
                <a:ea typeface="Roboto Light" panose="02000000000000000000" pitchFamily="2" charset="0"/>
              </a:endParaRPr>
            </a:p>
          </p:txBody>
        </p:sp>
        <p:sp>
          <p:nvSpPr>
            <p:cNvPr id="15" name="Text Placeholder 5"/>
            <p:cNvSpPr>
              <a:spLocks noGrp="1"/>
            </p:cNvSpPr>
            <p:nvPr/>
          </p:nvSpPr>
          <p:spPr>
            <a:xfrm>
              <a:off x="815" y="3823"/>
              <a:ext cx="17007" cy="882"/>
            </a:xfrm>
            <a:prstGeom prst="rect">
              <a:avLst/>
            </a:prstGeom>
          </p:spPr>
          <p:txBody>
            <a:bodyPr vert="horz" lIns="0" tIns="0" rIns="0" bIns="0" rtlCol="0">
              <a:normAutofit/>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sz="2400" b="0">
                  <a:solidFill>
                    <a:schemeClr val="tx1"/>
                  </a:solidFill>
                  <a:latin typeface="Roboto Light" panose="02000000000000000000" pitchFamily="2" charset="0"/>
                  <a:ea typeface="Roboto Light" panose="02000000000000000000" pitchFamily="2" charset="0"/>
                </a:rPr>
                <a:t>SELECT * FROM STUDENT WHERE </a:t>
              </a:r>
              <a:r>
                <a:rPr lang="en-US" altLang="en-US" sz="2400" b="0">
                  <a:solidFill>
                    <a:schemeClr val="accent1"/>
                  </a:solidFill>
                  <a:latin typeface="Roboto Light" panose="02000000000000000000" pitchFamily="2" charset="0"/>
                  <a:ea typeface="Roboto Light" panose="02000000000000000000" pitchFamily="2" charset="0"/>
                </a:rPr>
                <a:t>GROUP</a:t>
              </a:r>
              <a:r>
                <a:rPr lang="en-US" altLang="en-US" sz="2400" b="0">
                  <a:solidFill>
                    <a:schemeClr val="tx1"/>
                  </a:solidFill>
                  <a:latin typeface="Roboto Light" panose="02000000000000000000" pitchFamily="2" charset="0"/>
                  <a:ea typeface="Roboto Light" panose="02000000000000000000" pitchFamily="2" charset="0"/>
                </a:rPr>
                <a:t> = 'classB';</a:t>
              </a:r>
              <a:endParaRPr lang="en-US" altLang="en-US" sz="2400" b="0">
                <a:solidFill>
                  <a:schemeClr val="tx1"/>
                </a:solidFill>
                <a:latin typeface="Roboto Light" panose="02000000000000000000" pitchFamily="2" charset="0"/>
                <a:ea typeface="Roboto Light" panose="02000000000000000000" pitchFamily="2" charset="0"/>
              </a:endParaRPr>
            </a:p>
          </p:txBody>
        </p:sp>
        <p:sp>
          <p:nvSpPr>
            <p:cNvPr id="16" name="Right Brace 15"/>
            <p:cNvSpPr/>
            <p:nvPr/>
          </p:nvSpPr>
          <p:spPr>
            <a:xfrm>
              <a:off x="12252" y="2060"/>
              <a:ext cx="685" cy="2619"/>
            </a:xfrm>
            <a:prstGeom prst="rightBrace">
              <a:avLst/>
            </a:prstGeom>
            <a:ln w="38100">
              <a:solidFill>
                <a:srgbClr val="EB006B"/>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bodyPr>
            <a:lstStyle/>
            <a:p>
              <a:pPr algn="ctr"/>
              <a:endParaRPr lang="en-US">
                <a:solidFill>
                  <a:schemeClr val="tx1"/>
                </a:solidFill>
                <a:effectLst>
                  <a:outerShdw blurRad="38100" dist="19050" dir="2700000" algn="tl" rotWithShape="0">
                    <a:schemeClr val="dk1">
                      <a:alpha val="40000"/>
                    </a:schemeClr>
                  </a:outerShdw>
                </a:effectLst>
              </a:endParaRPr>
            </a:p>
          </p:txBody>
        </p:sp>
        <p:sp>
          <p:nvSpPr>
            <p:cNvPr id="17" name="Text Box 16"/>
            <p:cNvSpPr txBox="1"/>
            <p:nvPr/>
          </p:nvSpPr>
          <p:spPr>
            <a:xfrm>
              <a:off x="13107" y="2935"/>
              <a:ext cx="1575" cy="727"/>
            </a:xfrm>
            <a:prstGeom prst="rect">
              <a:avLst/>
            </a:prstGeom>
            <a:noFill/>
          </p:spPr>
          <p:txBody>
            <a:bodyPr wrap="square" rtlCol="0">
              <a:spAutoFit/>
              <a:scene3d>
                <a:camera prst="orthographicFront"/>
                <a:lightRig rig="threePt" dir="t"/>
              </a:scene3d>
            </a:bodyPr>
            <a:lstStyle/>
            <a:p>
              <a:r>
                <a:rPr lang="en-US" altLang="en-US" sz="2400">
                  <a:solidFill>
                    <a:schemeClr val="tx1"/>
                  </a:solidFill>
                  <a:latin typeface="Roboto Medium" panose="02000000000000000000" pitchFamily="2" charset="0"/>
                  <a:ea typeface="Roboto Medium" panose="02000000000000000000" pitchFamily="2" charset="0"/>
                </a:rPr>
                <a:t>fs1</a:t>
              </a:r>
              <a:endParaRPr lang="en-US" altLang="en-US" sz="2400">
                <a:solidFill>
                  <a:schemeClr val="tx1"/>
                </a:solidFill>
                <a:latin typeface="Roboto Medium" panose="02000000000000000000" pitchFamily="2" charset="0"/>
                <a:ea typeface="Roboto Medium" panose="02000000000000000000" pitchFamily="2" charset="0"/>
              </a:endParaRPr>
            </a:p>
          </p:txBody>
        </p:sp>
        <p:sp>
          <p:nvSpPr>
            <p:cNvPr id="18" name="Text Placeholder 5"/>
            <p:cNvSpPr>
              <a:spLocks noGrp="1"/>
            </p:cNvSpPr>
            <p:nvPr/>
          </p:nvSpPr>
          <p:spPr>
            <a:xfrm>
              <a:off x="816" y="7803"/>
              <a:ext cx="17007" cy="882"/>
            </a:xfrm>
            <a:prstGeom prst="rect">
              <a:avLst/>
            </a:prstGeom>
          </p:spPr>
          <p:txBody>
            <a:bodyPr vert="horz" lIns="0" tIns="0" rIns="0" bIns="0" rtlCol="0">
              <a:normAutofit/>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sz="2400" b="0" dirty="0">
                  <a:solidFill>
                    <a:schemeClr val="tx1"/>
                  </a:solidFill>
                  <a:latin typeface="Roboto Light" panose="02000000000000000000" pitchFamily="2" charset="0"/>
                  <a:ea typeface="Roboto Light" panose="02000000000000000000" pitchFamily="2" charset="0"/>
                </a:rPr>
                <a:t>SELECT * FROM STUDENT WHERE </a:t>
              </a:r>
              <a:r>
                <a:rPr lang="en-US" altLang="en-US" sz="2400" b="0" dirty="0">
                  <a:solidFill>
                    <a:schemeClr val="accent1"/>
                  </a:solidFill>
                  <a:latin typeface="Roboto Light" panose="02000000000000000000" pitchFamily="2" charset="0"/>
                  <a:ea typeface="Roboto Light" panose="02000000000000000000" pitchFamily="2" charset="0"/>
                </a:rPr>
                <a:t>gen</a:t>
              </a:r>
              <a:r>
                <a:rPr lang="en-US" altLang="en-US" sz="2400" b="0" dirty="0">
                  <a:solidFill>
                    <a:schemeClr val="tx1"/>
                  </a:solidFill>
                  <a:latin typeface="Roboto Light" panose="02000000000000000000" pitchFamily="2" charset="0"/>
                  <a:ea typeface="Roboto Light" panose="02000000000000000000" pitchFamily="2" charset="0"/>
                </a:rPr>
                <a:t> = 'female';</a:t>
              </a:r>
              <a:endParaRPr lang="en-US" altLang="en-US" sz="2400" b="0" dirty="0">
                <a:solidFill>
                  <a:schemeClr val="tx1"/>
                </a:solidFill>
                <a:latin typeface="Roboto Light" panose="02000000000000000000" pitchFamily="2" charset="0"/>
                <a:ea typeface="Roboto Light" panose="02000000000000000000" pitchFamily="2" charset="0"/>
              </a:endParaRPr>
            </a:p>
          </p:txBody>
        </p:sp>
        <p:sp>
          <p:nvSpPr>
            <p:cNvPr id="19" name="Right Brace 18"/>
            <p:cNvSpPr/>
            <p:nvPr/>
          </p:nvSpPr>
          <p:spPr>
            <a:xfrm>
              <a:off x="11567" y="7568"/>
              <a:ext cx="685" cy="976"/>
            </a:xfrm>
            <a:prstGeom prst="rightBrace">
              <a:avLst/>
            </a:prstGeom>
            <a:ln w="38100">
              <a:solidFill>
                <a:srgbClr val="EB006B"/>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bodyPr>
            <a:lstStyle/>
            <a:p>
              <a:pPr algn="ctr"/>
              <a:endParaRPr lang="en-US">
                <a:solidFill>
                  <a:schemeClr val="tx1"/>
                </a:solidFill>
                <a:effectLst>
                  <a:outerShdw blurRad="38100" dist="19050" dir="2700000" algn="tl" rotWithShape="0">
                    <a:schemeClr val="dk1">
                      <a:alpha val="40000"/>
                    </a:schemeClr>
                  </a:outerShdw>
                </a:effectLst>
              </a:endParaRPr>
            </a:p>
          </p:txBody>
        </p:sp>
        <p:sp>
          <p:nvSpPr>
            <p:cNvPr id="20" name="Text Box 19"/>
            <p:cNvSpPr txBox="1"/>
            <p:nvPr/>
          </p:nvSpPr>
          <p:spPr>
            <a:xfrm>
              <a:off x="12347" y="7644"/>
              <a:ext cx="1575" cy="727"/>
            </a:xfrm>
            <a:prstGeom prst="rect">
              <a:avLst/>
            </a:prstGeom>
            <a:noFill/>
          </p:spPr>
          <p:txBody>
            <a:bodyPr wrap="square" rtlCol="0">
              <a:spAutoFit/>
              <a:scene3d>
                <a:camera prst="orthographicFront"/>
                <a:lightRig rig="threePt" dir="t"/>
              </a:scene3d>
            </a:bodyPr>
            <a:lstStyle/>
            <a:p>
              <a:r>
                <a:rPr lang="en-US" altLang="en-US" sz="2400" dirty="0">
                  <a:solidFill>
                    <a:schemeClr val="tx1"/>
                  </a:solidFill>
                  <a:latin typeface="Roboto Medium" panose="02000000000000000000" pitchFamily="2" charset="0"/>
                  <a:ea typeface="Roboto Medium" panose="02000000000000000000" pitchFamily="2" charset="0"/>
                </a:rPr>
                <a:t>fs2</a:t>
              </a:r>
              <a:endParaRPr lang="en-US" altLang="en-US" sz="2400" dirty="0">
                <a:solidFill>
                  <a:schemeClr val="tx1"/>
                </a:solidFill>
                <a:latin typeface="Roboto Medium" panose="02000000000000000000" pitchFamily="2" charset="0"/>
                <a:ea typeface="Roboto Medium" panose="02000000000000000000" pitchFamily="2" charset="0"/>
              </a:endParaRPr>
            </a:p>
          </p:txBody>
        </p:sp>
      </p:grpSp>
      <p:sp>
        <p:nvSpPr>
          <p:cNvPr id="8" name="Title 7"/>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AQO Terminology</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24" name="Text Box 2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5" name="Text Box 24"/>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lide Number Placeholder 20"/>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grpSp>
        <p:nvGrpSpPr>
          <p:cNvPr id="2" name="Group 1"/>
          <p:cNvGrpSpPr/>
          <p:nvPr/>
        </p:nvGrpSpPr>
        <p:grpSpPr>
          <a:xfrm>
            <a:off x="517525" y="1619885"/>
            <a:ext cx="10799445" cy="4051300"/>
            <a:chOff x="815" y="2551"/>
            <a:chExt cx="17007" cy="6380"/>
          </a:xfrm>
        </p:grpSpPr>
        <p:sp>
          <p:nvSpPr>
            <p:cNvPr id="11" name="Text Box 10"/>
            <p:cNvSpPr txBox="1"/>
            <p:nvPr/>
          </p:nvSpPr>
          <p:spPr>
            <a:xfrm>
              <a:off x="815" y="4746"/>
              <a:ext cx="6612" cy="1309"/>
            </a:xfrm>
            <a:prstGeom prst="rect">
              <a:avLst/>
            </a:prstGeom>
            <a:noFill/>
          </p:spPr>
          <p:txBody>
            <a:bodyPr wrap="none" rtlCol="0" anchor="t">
              <a:spAutoFit/>
            </a:bodyPr>
            <a:lstStyle/>
            <a:p>
              <a:pPr algn="l"/>
              <a:r>
                <a:rPr lang="en-US" altLang="x-none" sz="2400" dirty="0" err="1">
                  <a:solidFill>
                    <a:schemeClr val="tx1"/>
                  </a:solidFill>
                  <a:latin typeface="Roboto Light" panose="02000000000000000000" pitchFamily="2" charset="0"/>
                  <a:ea typeface="Roboto Light" panose="02000000000000000000" pitchFamily="2" charset="0"/>
                  <a:sym typeface="+mn-ea"/>
                </a:rPr>
                <a:t> -&gt;  </a:t>
              </a:r>
              <a:r>
                <a:rPr lang="en-US" altLang="x-none" sz="2400" dirty="0" err="1">
                  <a:solidFill>
                    <a:schemeClr val="accent1"/>
                  </a:solidFill>
                  <a:latin typeface="Roboto Light" panose="02000000000000000000" pitchFamily="2" charset="0"/>
                  <a:ea typeface="Roboto Light" panose="02000000000000000000" pitchFamily="2" charset="0"/>
                  <a:sym typeface="+mn-ea"/>
                </a:rPr>
                <a:t>Seq Scan</a:t>
              </a:r>
              <a:r>
                <a:rPr lang="en-US" altLang="x-none" sz="2400" dirty="0" err="1">
                  <a:solidFill>
                    <a:schemeClr val="tx1"/>
                  </a:solidFill>
                  <a:latin typeface="Roboto Light" panose="02000000000000000000" pitchFamily="2" charset="0"/>
                  <a:ea typeface="Roboto Light" panose="02000000000000000000" pitchFamily="2" charset="0"/>
                  <a:sym typeface="+mn-ea"/>
                </a:rPr>
                <a:t> on </a:t>
              </a:r>
              <a:r>
                <a:rPr lang="en-US" altLang="en-US" sz="2400" dirty="0" err="1">
                  <a:solidFill>
                    <a:schemeClr val="tx1"/>
                  </a:solidFill>
                  <a:latin typeface="Roboto Light" panose="02000000000000000000" pitchFamily="2" charset="0"/>
                  <a:ea typeface="Roboto Light" panose="02000000000000000000" pitchFamily="2" charset="0"/>
                  <a:sym typeface="+mn-ea"/>
                </a:rPr>
                <a:t>student</a:t>
              </a:r>
              <a:endParaRPr lang="en-US" altLang="en-US" sz="2400" dirty="0" err="1">
                <a:solidFill>
                  <a:schemeClr val="tx1"/>
                </a:solidFill>
                <a:latin typeface="Roboto Light" panose="02000000000000000000" pitchFamily="2" charset="0"/>
                <a:ea typeface="Roboto Light" panose="02000000000000000000" pitchFamily="2" charset="0"/>
                <a:sym typeface="+mn-ea"/>
              </a:endParaRPr>
            </a:p>
            <a:p>
              <a:pPr algn="l"/>
              <a:r>
                <a:rPr lang="en-US" altLang="en-US" sz="2400" dirty="0">
                  <a:solidFill>
                    <a:schemeClr val="tx1"/>
                  </a:solidFill>
                  <a:latin typeface="Roboto Light" panose="02000000000000000000" pitchFamily="2" charset="0"/>
                  <a:ea typeface="Roboto Light" panose="02000000000000000000" pitchFamily="2" charset="0"/>
                  <a:sym typeface="+mn-ea"/>
                </a:rPr>
                <a:t>	</a:t>
              </a:r>
              <a:r>
                <a:rPr lang="en-US" altLang="x-none" sz="2400" dirty="0">
                  <a:solidFill>
                    <a:schemeClr val="tx1"/>
                  </a:solidFill>
                  <a:latin typeface="Roboto Light" panose="02000000000000000000" pitchFamily="2" charset="0"/>
                  <a:ea typeface="Roboto Light" panose="02000000000000000000" pitchFamily="2" charset="0"/>
                  <a:sym typeface="+mn-ea"/>
                </a:rPr>
                <a:t>Filter: (</a:t>
              </a:r>
              <a:r>
                <a:rPr lang="en-US" altLang="en-US" sz="2400" dirty="0">
                  <a:solidFill>
                    <a:schemeClr val="tx1"/>
                  </a:solidFill>
                  <a:latin typeface="Roboto Light" panose="02000000000000000000" pitchFamily="2" charset="0"/>
                  <a:ea typeface="Roboto Light" panose="02000000000000000000" pitchFamily="2" charset="0"/>
                  <a:sym typeface="+mn-ea"/>
                </a:rPr>
                <a:t>group = </a:t>
              </a:r>
              <a:r>
                <a:rPr lang="en-US" altLang="en-US" sz="2400" dirty="0" err="1">
                  <a:latin typeface="Roboto Light" panose="02000000000000000000" pitchFamily="2" charset="0"/>
                  <a:ea typeface="Roboto Light" panose="02000000000000000000" pitchFamily="2" charset="0"/>
                  <a:sym typeface="+mn-ea"/>
                </a:rPr>
                <a:t>classA</a:t>
              </a:r>
              <a:r>
                <a:rPr lang="en-US" altLang="x-none" sz="2400" dirty="0">
                  <a:solidFill>
                    <a:schemeClr val="tx1"/>
                  </a:solidFill>
                  <a:latin typeface="Roboto Light" panose="02000000000000000000" pitchFamily="2" charset="0"/>
                  <a:ea typeface="Roboto Light" panose="02000000000000000000" pitchFamily="2" charset="0"/>
                  <a:sym typeface="+mn-ea"/>
                </a:rPr>
                <a:t>) </a:t>
              </a:r>
              <a:endParaRPr lang="en-US" altLang="x-none" sz="2400" dirty="0">
                <a:solidFill>
                  <a:schemeClr val="tx1"/>
                </a:solidFill>
                <a:latin typeface="Roboto Light" panose="02000000000000000000" pitchFamily="2" charset="0"/>
                <a:ea typeface="Roboto Light" panose="02000000000000000000" pitchFamily="2" charset="0"/>
                <a:sym typeface="+mn-ea"/>
              </a:endParaRPr>
            </a:p>
          </p:txBody>
        </p:sp>
        <p:sp>
          <p:nvSpPr>
            <p:cNvPr id="14" name="Text Box 13"/>
            <p:cNvSpPr txBox="1"/>
            <p:nvPr/>
          </p:nvSpPr>
          <p:spPr>
            <a:xfrm>
              <a:off x="815" y="6162"/>
              <a:ext cx="9957" cy="1309"/>
            </a:xfrm>
            <a:prstGeom prst="rect">
              <a:avLst/>
            </a:prstGeom>
            <a:noFill/>
          </p:spPr>
          <p:txBody>
            <a:bodyPr wrap="none" rtlCol="0" anchor="t">
              <a:spAutoFit/>
            </a:bodyPr>
            <a:lstStyle/>
            <a:p>
              <a:pPr algn="l"/>
              <a:r>
                <a:rPr lang="en-US" altLang="x-none" sz="2400" dirty="0" err="1">
                  <a:solidFill>
                    <a:schemeClr val="tx1"/>
                  </a:solidFill>
                  <a:latin typeface="Roboto Light" panose="02000000000000000000" pitchFamily="2" charset="0"/>
                  <a:ea typeface="Roboto Light" panose="02000000000000000000" pitchFamily="2" charset="0"/>
                  <a:sym typeface="+mn-ea"/>
                </a:rPr>
                <a:t> -&gt; </a:t>
              </a:r>
              <a:r>
                <a:rPr lang="en-US" altLang="x-none" sz="2400" dirty="0" err="1">
                  <a:solidFill>
                    <a:schemeClr val="accent1"/>
                  </a:solidFill>
                  <a:latin typeface="Roboto Light" panose="02000000000000000000" pitchFamily="2" charset="0"/>
                  <a:ea typeface="Roboto Light" panose="02000000000000000000" pitchFamily="2" charset="0"/>
                  <a:sym typeface="+mn-ea"/>
                </a:rPr>
                <a:t> Index Scan</a:t>
              </a:r>
              <a:r>
                <a:rPr lang="en-US" altLang="x-none" sz="2400" dirty="0" err="1">
                  <a:solidFill>
                    <a:schemeClr val="tx1"/>
                  </a:solidFill>
                  <a:latin typeface="Roboto Light" panose="02000000000000000000" pitchFamily="2" charset="0"/>
                  <a:ea typeface="Roboto Light" panose="02000000000000000000" pitchFamily="2" charset="0"/>
                  <a:sym typeface="+mn-ea"/>
                </a:rPr>
                <a:t> using </a:t>
              </a:r>
              <a:r>
                <a:rPr lang="en-US" altLang="en-US" sz="2400" dirty="0" err="1">
                  <a:solidFill>
                    <a:schemeClr val="tx1"/>
                  </a:solidFill>
                  <a:latin typeface="Roboto Light" panose="02000000000000000000" pitchFamily="2" charset="0"/>
                  <a:ea typeface="Roboto Light" panose="02000000000000000000" pitchFamily="2" charset="0"/>
                  <a:sym typeface="+mn-ea"/>
                </a:rPr>
                <a:t>student</a:t>
              </a:r>
              <a:r>
                <a:rPr lang="en-US" altLang="x-none" sz="2400" dirty="0" err="1">
                  <a:solidFill>
                    <a:schemeClr val="tx1"/>
                  </a:solidFill>
                  <a:latin typeface="Roboto Light" panose="02000000000000000000" pitchFamily="2" charset="0"/>
                  <a:ea typeface="Roboto Light" panose="02000000000000000000" pitchFamily="2" charset="0"/>
                  <a:sym typeface="+mn-ea"/>
                </a:rPr>
                <a:t>_idx1 on </a:t>
              </a:r>
              <a:r>
                <a:rPr lang="en-US" altLang="en-US" sz="2400" dirty="0" err="1">
                  <a:solidFill>
                    <a:schemeClr val="tx1"/>
                  </a:solidFill>
                  <a:latin typeface="Roboto Light" panose="02000000000000000000" pitchFamily="2" charset="0"/>
                  <a:ea typeface="Roboto Light" panose="02000000000000000000" pitchFamily="2" charset="0"/>
                  <a:sym typeface="+mn-ea"/>
                </a:rPr>
                <a:t>student</a:t>
              </a:r>
              <a:r>
                <a:rPr lang="en-US" altLang="x-none" sz="2400" dirty="0" err="1">
                  <a:solidFill>
                    <a:schemeClr val="tx1"/>
                  </a:solidFill>
                  <a:latin typeface="Roboto Light" panose="02000000000000000000" pitchFamily="2" charset="0"/>
                  <a:ea typeface="Roboto Light" panose="02000000000000000000" pitchFamily="2" charset="0"/>
                  <a:sym typeface="+mn-ea"/>
                </a:rPr>
                <a:t> </a:t>
              </a:r>
              <a:endParaRPr lang="en-US" altLang="en-US" sz="2400" dirty="0" err="1">
                <a:solidFill>
                  <a:schemeClr val="tx1"/>
                </a:solidFill>
                <a:latin typeface="Roboto Light" panose="02000000000000000000" pitchFamily="2" charset="0"/>
                <a:ea typeface="Roboto Light" panose="02000000000000000000" pitchFamily="2" charset="0"/>
                <a:sym typeface="+mn-ea"/>
              </a:endParaRPr>
            </a:p>
            <a:p>
              <a:pPr algn="l"/>
              <a:r>
                <a:rPr lang="en-US" altLang="en-US" sz="2400" dirty="0" err="1">
                  <a:solidFill>
                    <a:schemeClr val="tx1"/>
                  </a:solidFill>
                  <a:latin typeface="Roboto Light" panose="02000000000000000000" pitchFamily="2" charset="0"/>
                  <a:ea typeface="Roboto Light" panose="02000000000000000000" pitchFamily="2" charset="0"/>
                  <a:sym typeface="+mn-ea"/>
                </a:rPr>
                <a:t>	</a:t>
              </a:r>
              <a:r>
                <a:rPr lang="en-US" altLang="x-none" sz="2400" dirty="0" err="1">
                  <a:solidFill>
                    <a:schemeClr val="tx1"/>
                  </a:solidFill>
                  <a:latin typeface="Roboto Light" panose="02000000000000000000" pitchFamily="2" charset="0"/>
                  <a:ea typeface="Roboto Light" panose="02000000000000000000" pitchFamily="2" charset="0"/>
                  <a:sym typeface="+mn-ea"/>
                </a:rPr>
                <a:t>Filter: (</a:t>
              </a:r>
              <a:r>
                <a:rPr lang="en-US" altLang="en-US" sz="2400" dirty="0" err="1">
                  <a:solidFill>
                    <a:schemeClr val="tx1"/>
                  </a:solidFill>
                  <a:latin typeface="Roboto Light" panose="02000000000000000000" pitchFamily="2" charset="0"/>
                  <a:ea typeface="Roboto Light" panose="02000000000000000000" pitchFamily="2" charset="0"/>
                  <a:sym typeface="+mn-ea"/>
                </a:rPr>
                <a:t>group = </a:t>
              </a:r>
              <a:r>
                <a:rPr lang="en-US" altLang="en-US" sz="2400">
                  <a:latin typeface="Roboto Light" panose="02000000000000000000" pitchFamily="2" charset="0"/>
                  <a:ea typeface="Roboto Light" panose="02000000000000000000" pitchFamily="2" charset="0"/>
                  <a:sym typeface="+mn-ea"/>
                </a:rPr>
                <a:t>classA</a:t>
              </a:r>
              <a:r>
                <a:rPr lang="en-US" altLang="x-none" sz="2400" dirty="0" err="1">
                  <a:solidFill>
                    <a:schemeClr val="tx1"/>
                  </a:solidFill>
                  <a:latin typeface="Roboto Light" panose="02000000000000000000" pitchFamily="2" charset="0"/>
                  <a:ea typeface="Roboto Light" panose="02000000000000000000" pitchFamily="2" charset="0"/>
                  <a:sym typeface="+mn-ea"/>
                </a:rPr>
                <a:t>) </a:t>
              </a:r>
              <a:endParaRPr lang="en-US" altLang="x-none" sz="2400" dirty="0" err="1">
                <a:solidFill>
                  <a:schemeClr val="tx1"/>
                </a:solidFill>
                <a:latin typeface="Roboto Light" panose="02000000000000000000" pitchFamily="2" charset="0"/>
                <a:ea typeface="Roboto Light" panose="02000000000000000000" pitchFamily="2" charset="0"/>
                <a:sym typeface="+mn-ea"/>
              </a:endParaRPr>
            </a:p>
          </p:txBody>
        </p:sp>
        <p:sp>
          <p:nvSpPr>
            <p:cNvPr id="15" name="Right Brace 14"/>
            <p:cNvSpPr/>
            <p:nvPr/>
          </p:nvSpPr>
          <p:spPr>
            <a:xfrm>
              <a:off x="11154" y="4886"/>
              <a:ext cx="685" cy="1028"/>
            </a:xfrm>
            <a:prstGeom prst="rightBrace">
              <a:avLst/>
            </a:prstGeom>
            <a:ln w="38100">
              <a:solidFill>
                <a:srgbClr val="EB006B"/>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bodyPr>
            <a:lstStyle/>
            <a:p>
              <a:pPr algn="ctr"/>
              <a:endParaRPr lang="en-US">
                <a:solidFill>
                  <a:schemeClr val="tx1"/>
                </a:solidFill>
                <a:effectLst>
                  <a:outerShdw blurRad="38100" dist="19050" dir="2700000" algn="tl" rotWithShape="0">
                    <a:schemeClr val="dk1">
                      <a:alpha val="40000"/>
                    </a:schemeClr>
                  </a:outerShdw>
                </a:effectLst>
              </a:endParaRPr>
            </a:p>
          </p:txBody>
        </p:sp>
        <p:sp>
          <p:nvSpPr>
            <p:cNvPr id="16" name="Text Box 15"/>
            <p:cNvSpPr txBox="1"/>
            <p:nvPr/>
          </p:nvSpPr>
          <p:spPr>
            <a:xfrm>
              <a:off x="11970" y="5032"/>
              <a:ext cx="2990" cy="727"/>
            </a:xfrm>
            <a:prstGeom prst="rect">
              <a:avLst/>
            </a:prstGeom>
            <a:noFill/>
          </p:spPr>
          <p:txBody>
            <a:bodyPr wrap="square" rtlCol="0">
              <a:spAutoFit/>
              <a:scene3d>
                <a:camera prst="orthographicFront"/>
                <a:lightRig rig="threePt" dir="t"/>
              </a:scene3d>
            </a:bodyPr>
            <a:lstStyle/>
            <a:p>
              <a:r>
                <a:rPr lang="en-US" altLang="en-US" sz="2400" dirty="0">
                  <a:solidFill>
                    <a:schemeClr val="tx1"/>
                  </a:solidFill>
                  <a:latin typeface="Roboto Medium" panose="02000000000000000000" pitchFamily="2" charset="0"/>
                  <a:ea typeface="Roboto Medium" panose="02000000000000000000" pitchFamily="2" charset="0"/>
                </a:rPr>
                <a:t>fss1</a:t>
              </a:r>
              <a:endParaRPr lang="en-US" altLang="en-US" sz="2400" dirty="0">
                <a:solidFill>
                  <a:schemeClr val="tx1"/>
                </a:solidFill>
                <a:latin typeface="Roboto Medium" panose="02000000000000000000" pitchFamily="2" charset="0"/>
                <a:ea typeface="Roboto Medium" panose="02000000000000000000" pitchFamily="2" charset="0"/>
              </a:endParaRPr>
            </a:p>
          </p:txBody>
        </p:sp>
        <p:sp>
          <p:nvSpPr>
            <p:cNvPr id="17" name="Right Brace 16"/>
            <p:cNvSpPr/>
            <p:nvPr/>
          </p:nvSpPr>
          <p:spPr>
            <a:xfrm>
              <a:off x="11154" y="6017"/>
              <a:ext cx="685" cy="2657"/>
            </a:xfrm>
            <a:prstGeom prst="rightBrace">
              <a:avLst/>
            </a:prstGeom>
            <a:ln w="38100">
              <a:solidFill>
                <a:srgbClr val="EB006B"/>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bodyPr>
            <a:lstStyle/>
            <a:p>
              <a:pPr algn="ctr"/>
              <a:endParaRPr lang="en-US">
                <a:solidFill>
                  <a:schemeClr val="tx1"/>
                </a:solidFill>
                <a:effectLst>
                  <a:outerShdw blurRad="38100" dist="19050" dir="2700000" algn="tl" rotWithShape="0">
                    <a:schemeClr val="dk1">
                      <a:alpha val="40000"/>
                    </a:schemeClr>
                  </a:outerShdw>
                </a:effectLst>
              </a:endParaRPr>
            </a:p>
          </p:txBody>
        </p:sp>
        <p:sp>
          <p:nvSpPr>
            <p:cNvPr id="18" name="Text Box 17"/>
            <p:cNvSpPr txBox="1"/>
            <p:nvPr/>
          </p:nvSpPr>
          <p:spPr>
            <a:xfrm>
              <a:off x="12227" y="6982"/>
              <a:ext cx="2990" cy="727"/>
            </a:xfrm>
            <a:prstGeom prst="rect">
              <a:avLst/>
            </a:prstGeom>
            <a:noFill/>
          </p:spPr>
          <p:txBody>
            <a:bodyPr wrap="square" rtlCol="0">
              <a:spAutoFit/>
              <a:scene3d>
                <a:camera prst="orthographicFront"/>
                <a:lightRig rig="threePt" dir="t"/>
              </a:scene3d>
            </a:bodyPr>
            <a:lstStyle/>
            <a:p>
              <a:r>
                <a:rPr lang="en-US" altLang="en-US" sz="2400" dirty="0">
                  <a:solidFill>
                    <a:schemeClr val="tx1"/>
                  </a:solidFill>
                  <a:latin typeface="Roboto Medium" panose="02000000000000000000" pitchFamily="2" charset="0"/>
                  <a:ea typeface="Roboto Medium" panose="02000000000000000000" pitchFamily="2" charset="0"/>
                </a:rPr>
                <a:t>fss2</a:t>
              </a:r>
              <a:endParaRPr lang="en-US" altLang="en-US" sz="2400" dirty="0">
                <a:solidFill>
                  <a:schemeClr val="tx1"/>
                </a:solidFill>
                <a:latin typeface="Roboto Medium" panose="02000000000000000000" pitchFamily="2" charset="0"/>
                <a:ea typeface="Roboto Medium" panose="02000000000000000000" pitchFamily="2" charset="0"/>
              </a:endParaRPr>
            </a:p>
          </p:txBody>
        </p:sp>
        <p:sp>
          <p:nvSpPr>
            <p:cNvPr id="22" name="Text Box 21"/>
            <p:cNvSpPr txBox="1"/>
            <p:nvPr/>
          </p:nvSpPr>
          <p:spPr>
            <a:xfrm>
              <a:off x="815" y="7623"/>
              <a:ext cx="9957" cy="1309"/>
            </a:xfrm>
            <a:prstGeom prst="rect">
              <a:avLst/>
            </a:prstGeom>
            <a:noFill/>
          </p:spPr>
          <p:txBody>
            <a:bodyPr wrap="none" rtlCol="0" anchor="t">
              <a:spAutoFit/>
            </a:bodyPr>
            <a:lstStyle/>
            <a:p>
              <a:pPr algn="l"/>
              <a:r>
                <a:rPr lang="en-US" altLang="x-none" sz="2400" dirty="0" err="1">
                  <a:solidFill>
                    <a:schemeClr val="tx1"/>
                  </a:solidFill>
                  <a:latin typeface="Roboto Light" panose="02000000000000000000" pitchFamily="2" charset="0"/>
                  <a:ea typeface="Roboto Light" panose="02000000000000000000" pitchFamily="2" charset="0"/>
                  <a:sym typeface="+mn-ea"/>
                </a:rPr>
                <a:t> -&gt; </a:t>
              </a:r>
              <a:r>
                <a:rPr lang="en-US" altLang="x-none" sz="2400" dirty="0" err="1">
                  <a:solidFill>
                    <a:schemeClr val="accent1"/>
                  </a:solidFill>
                  <a:latin typeface="Roboto Light" panose="02000000000000000000" pitchFamily="2" charset="0"/>
                  <a:ea typeface="Roboto Light" panose="02000000000000000000" pitchFamily="2" charset="0"/>
                  <a:sym typeface="+mn-ea"/>
                </a:rPr>
                <a:t> Index Scan</a:t>
              </a:r>
              <a:r>
                <a:rPr lang="en-US" altLang="x-none" sz="2400" dirty="0" err="1">
                  <a:solidFill>
                    <a:schemeClr val="tx1"/>
                  </a:solidFill>
                  <a:latin typeface="Roboto Light" panose="02000000000000000000" pitchFamily="2" charset="0"/>
                  <a:ea typeface="Roboto Light" panose="02000000000000000000" pitchFamily="2" charset="0"/>
                  <a:sym typeface="+mn-ea"/>
                </a:rPr>
                <a:t> using </a:t>
              </a:r>
              <a:r>
                <a:rPr lang="en-US" altLang="en-US" sz="2400" dirty="0" err="1">
                  <a:solidFill>
                    <a:schemeClr val="tx1"/>
                  </a:solidFill>
                  <a:latin typeface="Roboto Light" panose="02000000000000000000" pitchFamily="2" charset="0"/>
                  <a:ea typeface="Roboto Light" panose="02000000000000000000" pitchFamily="2" charset="0"/>
                  <a:sym typeface="+mn-ea"/>
                </a:rPr>
                <a:t>student</a:t>
              </a:r>
              <a:r>
                <a:rPr lang="en-US" altLang="x-none" sz="2400" dirty="0" err="1">
                  <a:solidFill>
                    <a:schemeClr val="tx1"/>
                  </a:solidFill>
                  <a:latin typeface="Roboto Light" panose="02000000000000000000" pitchFamily="2" charset="0"/>
                  <a:ea typeface="Roboto Light" panose="02000000000000000000" pitchFamily="2" charset="0"/>
                  <a:sym typeface="+mn-ea"/>
                </a:rPr>
                <a:t>_idx1 on </a:t>
              </a:r>
              <a:r>
                <a:rPr lang="en-US" altLang="en-US" sz="2400" dirty="0" err="1">
                  <a:solidFill>
                    <a:schemeClr val="tx1"/>
                  </a:solidFill>
                  <a:latin typeface="Roboto Light" panose="02000000000000000000" pitchFamily="2" charset="0"/>
                  <a:ea typeface="Roboto Light" panose="02000000000000000000" pitchFamily="2" charset="0"/>
                  <a:sym typeface="+mn-ea"/>
                </a:rPr>
                <a:t>student</a:t>
              </a:r>
              <a:r>
                <a:rPr lang="en-US" altLang="x-none" sz="2400" dirty="0" err="1">
                  <a:solidFill>
                    <a:schemeClr val="tx1"/>
                  </a:solidFill>
                  <a:latin typeface="Roboto Light" panose="02000000000000000000" pitchFamily="2" charset="0"/>
                  <a:ea typeface="Roboto Light" panose="02000000000000000000" pitchFamily="2" charset="0"/>
                  <a:sym typeface="+mn-ea"/>
                </a:rPr>
                <a:t> </a:t>
              </a:r>
              <a:endParaRPr lang="en-US" altLang="en-US" sz="2400" dirty="0" err="1">
                <a:solidFill>
                  <a:schemeClr val="tx1"/>
                </a:solidFill>
                <a:latin typeface="Roboto Light" panose="02000000000000000000" pitchFamily="2" charset="0"/>
                <a:ea typeface="Roboto Light" panose="02000000000000000000" pitchFamily="2" charset="0"/>
                <a:sym typeface="+mn-ea"/>
              </a:endParaRPr>
            </a:p>
            <a:p>
              <a:pPr algn="l"/>
              <a:r>
                <a:rPr lang="en-US" altLang="en-US" sz="2400" dirty="0">
                  <a:solidFill>
                    <a:schemeClr val="tx1"/>
                  </a:solidFill>
                  <a:latin typeface="Roboto Light" panose="02000000000000000000" pitchFamily="2" charset="0"/>
                  <a:ea typeface="Roboto Light" panose="02000000000000000000" pitchFamily="2" charset="0"/>
                  <a:sym typeface="+mn-ea"/>
                </a:rPr>
                <a:t>	</a:t>
              </a:r>
              <a:r>
                <a:rPr lang="en-US" altLang="x-none" sz="2400" dirty="0">
                  <a:solidFill>
                    <a:schemeClr val="tx1"/>
                  </a:solidFill>
                  <a:latin typeface="Roboto Light" panose="02000000000000000000" pitchFamily="2" charset="0"/>
                  <a:ea typeface="Roboto Light" panose="02000000000000000000" pitchFamily="2" charset="0"/>
                  <a:sym typeface="+mn-ea"/>
                </a:rPr>
                <a:t>Filter: (</a:t>
              </a:r>
              <a:r>
                <a:rPr lang="en-US" altLang="en-US" sz="2400" dirty="0">
                  <a:solidFill>
                    <a:schemeClr val="tx1"/>
                  </a:solidFill>
                  <a:latin typeface="Roboto Light" panose="02000000000000000000" pitchFamily="2" charset="0"/>
                  <a:ea typeface="Roboto Light" panose="02000000000000000000" pitchFamily="2" charset="0"/>
                  <a:sym typeface="+mn-ea"/>
                </a:rPr>
                <a:t>group = </a:t>
              </a:r>
              <a:r>
                <a:rPr lang="en-US" altLang="en-US" sz="2400" dirty="0" err="1">
                  <a:latin typeface="Roboto Light" panose="02000000000000000000" pitchFamily="2" charset="0"/>
                  <a:ea typeface="Roboto Light" panose="02000000000000000000" pitchFamily="2" charset="0"/>
                  <a:sym typeface="+mn-ea"/>
                </a:rPr>
                <a:t>classB</a:t>
              </a:r>
              <a:r>
                <a:rPr lang="en-US" altLang="x-none" sz="2400" dirty="0">
                  <a:solidFill>
                    <a:schemeClr val="tx1"/>
                  </a:solidFill>
                  <a:latin typeface="Roboto Light" panose="02000000000000000000" pitchFamily="2" charset="0"/>
                  <a:ea typeface="Roboto Light" panose="02000000000000000000" pitchFamily="2" charset="0"/>
                  <a:sym typeface="+mn-ea"/>
                </a:rPr>
                <a:t>) </a:t>
              </a:r>
              <a:endParaRPr lang="en-US" altLang="x-none" sz="2400" dirty="0">
                <a:solidFill>
                  <a:schemeClr val="tx1"/>
                </a:solidFill>
                <a:latin typeface="Roboto Light" panose="02000000000000000000" pitchFamily="2" charset="0"/>
                <a:ea typeface="Roboto Light" panose="02000000000000000000" pitchFamily="2" charset="0"/>
                <a:sym typeface="+mn-ea"/>
              </a:endParaRPr>
            </a:p>
          </p:txBody>
        </p:sp>
        <p:sp>
          <p:nvSpPr>
            <p:cNvPr id="5" name="Text Placeholder 5"/>
            <p:cNvSpPr>
              <a:spLocks noGrp="1"/>
            </p:cNvSpPr>
            <p:nvPr/>
          </p:nvSpPr>
          <p:spPr>
            <a:xfrm>
              <a:off x="816" y="2551"/>
              <a:ext cx="17007" cy="882"/>
            </a:xfrm>
            <a:prstGeom prst="rect">
              <a:avLst/>
            </a:prstGeom>
          </p:spPr>
          <p:txBody>
            <a:bodyPr vert="horz" lIns="0" tIns="0" rIns="0" bIns="0" rtlCol="0">
              <a:normAutofit/>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sz="2400" b="0">
                  <a:solidFill>
                    <a:schemeClr val="tx1"/>
                  </a:solidFill>
                  <a:latin typeface="Roboto Light" panose="02000000000000000000" pitchFamily="2" charset="0"/>
                  <a:ea typeface="Roboto Light" panose="02000000000000000000" pitchFamily="2" charset="0"/>
                </a:rPr>
                <a:t>SELECT * FROM STUDENT WHERE </a:t>
              </a:r>
              <a:r>
                <a:rPr lang="en-US" altLang="en-US" sz="2400" b="0">
                  <a:solidFill>
                    <a:schemeClr val="accent1"/>
                  </a:solidFill>
                  <a:latin typeface="Roboto Light" panose="02000000000000000000" pitchFamily="2" charset="0"/>
                  <a:ea typeface="Roboto Light" panose="02000000000000000000" pitchFamily="2" charset="0"/>
                </a:rPr>
                <a:t>GROUP</a:t>
              </a:r>
              <a:r>
                <a:rPr lang="en-US" altLang="en-US" sz="2400" b="0">
                  <a:solidFill>
                    <a:schemeClr val="tx1"/>
                  </a:solidFill>
                  <a:latin typeface="Roboto Light" panose="02000000000000000000" pitchFamily="2" charset="0"/>
                  <a:ea typeface="Roboto Light" panose="02000000000000000000" pitchFamily="2" charset="0"/>
                </a:rPr>
                <a:t> = 'classA';</a:t>
              </a:r>
              <a:endParaRPr lang="en-US" altLang="en-US" sz="2400" b="0">
                <a:solidFill>
                  <a:schemeClr val="tx1"/>
                </a:solidFill>
                <a:latin typeface="Roboto Light" panose="02000000000000000000" pitchFamily="2" charset="0"/>
                <a:ea typeface="Roboto Light" panose="02000000000000000000" pitchFamily="2" charset="0"/>
              </a:endParaRPr>
            </a:p>
          </p:txBody>
        </p:sp>
        <p:sp>
          <p:nvSpPr>
            <p:cNvPr id="10" name="Text Placeholder 5"/>
            <p:cNvSpPr>
              <a:spLocks noGrp="1"/>
            </p:cNvSpPr>
            <p:nvPr/>
          </p:nvSpPr>
          <p:spPr>
            <a:xfrm>
              <a:off x="815" y="3823"/>
              <a:ext cx="17007" cy="882"/>
            </a:xfrm>
            <a:prstGeom prst="rect">
              <a:avLst/>
            </a:prstGeom>
          </p:spPr>
          <p:txBody>
            <a:bodyPr vert="horz" lIns="0" tIns="0" rIns="0" bIns="0" rtlCol="0">
              <a:normAutofit/>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ltLang="en-US" sz="2400" b="0">
                  <a:solidFill>
                    <a:schemeClr val="tx1"/>
                  </a:solidFill>
                  <a:latin typeface="Roboto Light" panose="02000000000000000000" pitchFamily="2" charset="0"/>
                  <a:ea typeface="Roboto Light" panose="02000000000000000000" pitchFamily="2" charset="0"/>
                </a:rPr>
                <a:t>SELECT * FROM STUDENT WHERE </a:t>
              </a:r>
              <a:r>
                <a:rPr lang="en-US" altLang="en-US" sz="2400" b="0">
                  <a:solidFill>
                    <a:schemeClr val="accent1"/>
                  </a:solidFill>
                  <a:latin typeface="Roboto Light" panose="02000000000000000000" pitchFamily="2" charset="0"/>
                  <a:ea typeface="Roboto Light" panose="02000000000000000000" pitchFamily="2" charset="0"/>
                </a:rPr>
                <a:t>GROUP</a:t>
              </a:r>
              <a:r>
                <a:rPr lang="en-US" altLang="en-US" sz="2400" b="0">
                  <a:solidFill>
                    <a:schemeClr val="tx1"/>
                  </a:solidFill>
                  <a:latin typeface="Roboto Light" panose="02000000000000000000" pitchFamily="2" charset="0"/>
                  <a:ea typeface="Roboto Light" panose="02000000000000000000" pitchFamily="2" charset="0"/>
                </a:rPr>
                <a:t> = 'classB';</a:t>
              </a:r>
              <a:endParaRPr lang="en-US" altLang="en-US" sz="2400" b="0">
                <a:solidFill>
                  <a:schemeClr val="tx1"/>
                </a:solidFill>
                <a:latin typeface="Roboto Light" panose="02000000000000000000" pitchFamily="2" charset="0"/>
                <a:ea typeface="Roboto Light" panose="02000000000000000000" pitchFamily="2" charset="0"/>
              </a:endParaRPr>
            </a:p>
          </p:txBody>
        </p:sp>
      </p:grpSp>
      <p:sp>
        <p:nvSpPr>
          <p:cNvPr id="19" name="Title 18"/>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AQO Terminology</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25" name="Text Box 24"/>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6" name="Text Box 25"/>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1. Functional Dependences</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grpSp>
        <p:nvGrpSpPr>
          <p:cNvPr id="6" name="Group 5"/>
          <p:cNvGrpSpPr/>
          <p:nvPr/>
        </p:nvGrpSpPr>
        <p:grpSpPr>
          <a:xfrm>
            <a:off x="297815" y="939165"/>
            <a:ext cx="11603990" cy="5667375"/>
            <a:chOff x="1176" y="1479"/>
            <a:chExt cx="16848" cy="8129"/>
          </a:xfrm>
        </p:grpSpPr>
        <p:pic>
          <p:nvPicPr>
            <p:cNvPr id="13" name="Picture 2"/>
            <p:cNvPicPr>
              <a:picLocks noChangeAspect="1"/>
            </p:cNvPicPr>
            <p:nvPr/>
          </p:nvPicPr>
          <p:blipFill>
            <a:blip r:embed="rId1"/>
            <a:stretch>
              <a:fillRect/>
            </a:stretch>
          </p:blipFill>
          <p:spPr>
            <a:xfrm>
              <a:off x="1176" y="1479"/>
              <a:ext cx="16848" cy="4804"/>
            </a:xfrm>
            <a:prstGeom prst="rect">
              <a:avLst/>
            </a:prstGeom>
          </p:spPr>
        </p:pic>
        <p:sp>
          <p:nvSpPr>
            <p:cNvPr id="14" name="Rectangle 15"/>
            <p:cNvSpPr/>
            <p:nvPr/>
          </p:nvSpPr>
          <p:spPr>
            <a:xfrm>
              <a:off x="1244" y="4881"/>
              <a:ext cx="16590" cy="461"/>
            </a:xfrm>
            <a:prstGeom prst="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6"/>
            <p:cNvSpPr/>
            <p:nvPr/>
          </p:nvSpPr>
          <p:spPr>
            <a:xfrm>
              <a:off x="7896" y="4882"/>
              <a:ext cx="1229" cy="459"/>
            </a:xfrm>
            <a:prstGeom prst="rect">
              <a:avLst/>
            </a:prstGeom>
            <a:noFill/>
            <a:ln w="38100">
              <a:solidFill>
                <a:srgbClr val="16229A"/>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229A"/>
                </a:solidFill>
              </a:endParaRPr>
            </a:p>
          </p:txBody>
        </p:sp>
        <p:sp>
          <p:nvSpPr>
            <p:cNvPr id="28" name="Rectangle 6"/>
            <p:cNvSpPr/>
            <p:nvPr/>
          </p:nvSpPr>
          <p:spPr>
            <a:xfrm>
              <a:off x="13043" y="4883"/>
              <a:ext cx="1548" cy="458"/>
            </a:xfrm>
            <a:prstGeom prst="rect">
              <a:avLst/>
            </a:prstGeom>
            <a:noFill/>
            <a:ln w="38100">
              <a:solidFill>
                <a:srgbClr val="16229A"/>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229A"/>
                </a:solidFill>
              </a:endParaRPr>
            </a:p>
          </p:txBody>
        </p:sp>
        <p:cxnSp>
          <p:nvCxnSpPr>
            <p:cNvPr id="29" name="Curved Connector 16"/>
            <p:cNvCxnSpPr/>
            <p:nvPr/>
          </p:nvCxnSpPr>
          <p:spPr>
            <a:xfrm flipV="1">
              <a:off x="7450" y="5211"/>
              <a:ext cx="891" cy="781"/>
            </a:xfrm>
            <a:prstGeom prst="curvedConnector3">
              <a:avLst>
                <a:gd name="adj1" fmla="val 100000"/>
              </a:avLst>
            </a:prstGeom>
            <a:ln w="63500">
              <a:solidFill>
                <a:srgbClr val="16229A"/>
              </a:solidFill>
              <a:tailEnd type="arrow"/>
            </a:ln>
          </p:spPr>
          <p:style>
            <a:lnRef idx="1">
              <a:schemeClr val="accent1"/>
            </a:lnRef>
            <a:fillRef idx="0">
              <a:schemeClr val="accent1"/>
            </a:fillRef>
            <a:effectRef idx="0">
              <a:schemeClr val="accent1"/>
            </a:effectRef>
            <a:fontRef idx="minor">
              <a:schemeClr val="tx1"/>
            </a:fontRef>
          </p:style>
        </p:cxnSp>
        <p:grpSp>
          <p:nvGrpSpPr>
            <p:cNvPr id="3" name="Группа 2"/>
            <p:cNvGrpSpPr/>
            <p:nvPr/>
          </p:nvGrpSpPr>
          <p:grpSpPr>
            <a:xfrm>
              <a:off x="3182" y="6322"/>
              <a:ext cx="11887" cy="3286"/>
              <a:chOff x="1418590" y="4081780"/>
              <a:chExt cx="9354820" cy="2585720"/>
            </a:xfrm>
          </p:grpSpPr>
          <p:pic>
            <p:nvPicPr>
              <p:cNvPr id="12" name="Picture 8"/>
              <p:cNvPicPr>
                <a:picLocks noChangeAspect="1"/>
              </p:cNvPicPr>
              <p:nvPr/>
            </p:nvPicPr>
            <p:blipFill>
              <a:blip r:embed="rId2"/>
              <a:srcRect l="1480" r="9845" b="4092"/>
              <a:stretch>
                <a:fillRect/>
              </a:stretch>
            </p:blipFill>
            <p:spPr>
              <a:xfrm>
                <a:off x="1418590" y="4081780"/>
                <a:ext cx="9354820" cy="2585720"/>
              </a:xfrm>
              <a:prstGeom prst="rect">
                <a:avLst/>
              </a:prstGeom>
            </p:spPr>
          </p:pic>
          <p:sp>
            <p:nvSpPr>
              <p:cNvPr id="4" name="Rectangle 6"/>
              <p:cNvSpPr/>
              <p:nvPr/>
            </p:nvSpPr>
            <p:spPr>
              <a:xfrm>
                <a:off x="1418590" y="6376035"/>
                <a:ext cx="1345565" cy="291465"/>
              </a:xfrm>
              <a:prstGeom prst="rect">
                <a:avLst/>
              </a:prstGeom>
              <a:noFill/>
              <a:ln w="38100">
                <a:solidFill>
                  <a:srgbClr val="16229A"/>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229A"/>
                  </a:solidFill>
                </a:endParaRPr>
              </a:p>
            </p:txBody>
          </p:sp>
          <p:sp>
            <p:nvSpPr>
              <p:cNvPr id="8" name="Rectangle 6"/>
              <p:cNvSpPr/>
              <p:nvPr/>
            </p:nvSpPr>
            <p:spPr>
              <a:xfrm>
                <a:off x="3557270" y="4142105"/>
                <a:ext cx="731520" cy="291465"/>
              </a:xfrm>
              <a:prstGeom prst="rect">
                <a:avLst/>
              </a:prstGeom>
              <a:noFill/>
              <a:ln w="38100">
                <a:solidFill>
                  <a:srgbClr val="16229A"/>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229A"/>
                  </a:solidFill>
                </a:endParaRPr>
              </a:p>
            </p:txBody>
          </p:sp>
          <p:sp>
            <p:nvSpPr>
              <p:cNvPr id="15" name="Rectangle 6"/>
              <p:cNvSpPr/>
              <p:nvPr/>
            </p:nvSpPr>
            <p:spPr>
              <a:xfrm>
                <a:off x="3479165" y="6376035"/>
                <a:ext cx="731520" cy="291465"/>
              </a:xfrm>
              <a:prstGeom prst="rect">
                <a:avLst/>
              </a:prstGeom>
              <a:noFill/>
              <a:ln w="38100">
                <a:solidFill>
                  <a:srgbClr val="16229A"/>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229A"/>
                  </a:solidFill>
                </a:endParaRPr>
              </a:p>
            </p:txBody>
          </p:sp>
        </p:gr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9" name="Title 8"/>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1. Functional Dependences</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grpSp>
        <p:nvGrpSpPr>
          <p:cNvPr id="2" name="Group 1"/>
          <p:cNvGrpSpPr/>
          <p:nvPr/>
        </p:nvGrpSpPr>
        <p:grpSpPr>
          <a:xfrm>
            <a:off x="225425" y="1040765"/>
            <a:ext cx="11677008" cy="4057650"/>
            <a:chOff x="355" y="1639"/>
            <a:chExt cx="18587" cy="6390"/>
          </a:xfrm>
        </p:grpSpPr>
        <p:pic>
          <p:nvPicPr>
            <p:cNvPr id="5" name="Picture 10"/>
            <p:cNvPicPr>
              <a:picLocks noChangeAspect="1"/>
            </p:cNvPicPr>
            <p:nvPr/>
          </p:nvPicPr>
          <p:blipFill>
            <a:blip r:embed="rId1"/>
            <a:stretch>
              <a:fillRect/>
            </a:stretch>
          </p:blipFill>
          <p:spPr>
            <a:xfrm>
              <a:off x="355" y="1639"/>
              <a:ext cx="18587" cy="6390"/>
            </a:xfrm>
            <a:prstGeom prst="rect">
              <a:avLst/>
            </a:prstGeom>
          </p:spPr>
        </p:pic>
        <p:sp>
          <p:nvSpPr>
            <p:cNvPr id="6" name="Rectangle 15"/>
            <p:cNvSpPr/>
            <p:nvPr/>
          </p:nvSpPr>
          <p:spPr>
            <a:xfrm>
              <a:off x="1141" y="5216"/>
              <a:ext cx="17520" cy="802"/>
            </a:xfrm>
            <a:prstGeom prst="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1"/>
            <p:cNvSpPr/>
            <p:nvPr/>
          </p:nvSpPr>
          <p:spPr>
            <a:xfrm>
              <a:off x="2818" y="5605"/>
              <a:ext cx="1875" cy="413"/>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229A"/>
                </a:solidFill>
              </a:endParaRPr>
            </a:p>
          </p:txBody>
        </p:sp>
        <p:cxnSp>
          <p:nvCxnSpPr>
            <p:cNvPr id="18" name="Curved Connector 16"/>
            <p:cNvCxnSpPr/>
            <p:nvPr/>
          </p:nvCxnSpPr>
          <p:spPr>
            <a:xfrm flipV="1">
              <a:off x="1374" y="6018"/>
              <a:ext cx="1667" cy="902"/>
            </a:xfrm>
            <a:prstGeom prst="curvedConnector3">
              <a:avLst>
                <a:gd name="adj1" fmla="val 99280"/>
              </a:avLst>
            </a:prstGeom>
            <a:ln w="63500">
              <a:solidFill>
                <a:srgbClr val="16229A"/>
              </a:solidFill>
              <a:tailEnd type="arrow"/>
            </a:ln>
          </p:spPr>
          <p:style>
            <a:lnRef idx="1">
              <a:schemeClr val="accent1"/>
            </a:lnRef>
            <a:fillRef idx="0">
              <a:schemeClr val="accent1"/>
            </a:fillRef>
            <a:effectRef idx="0">
              <a:schemeClr val="accent1"/>
            </a:effectRef>
            <a:fontRef idx="minor">
              <a:schemeClr val="tx1"/>
            </a:fontRef>
          </p:style>
        </p:cxnSp>
        <p:sp>
          <p:nvSpPr>
            <p:cNvPr id="28" name="TextBox 7"/>
            <p:cNvSpPr txBox="1"/>
            <p:nvPr/>
          </p:nvSpPr>
          <p:spPr>
            <a:xfrm>
              <a:off x="14313" y="1748"/>
              <a:ext cx="3640" cy="580"/>
            </a:xfrm>
            <a:prstGeom prst="rect">
              <a:avLst/>
            </a:prstGeom>
            <a:noFill/>
            <a:ln>
              <a:noFill/>
            </a:ln>
          </p:spPr>
          <p:txBody>
            <a:bodyPr wrap="square" rtlCol="0">
              <a:spAutoFit/>
            </a:bodyPr>
            <a:lstStyle/>
            <a:p>
              <a:r>
                <a:rPr lang="en-US" altLang="ru-RU" dirty="0">
                  <a:solidFill>
                    <a:srgbClr val="EB006B"/>
                  </a:solidFill>
                  <a:latin typeface="Roboto Medium" panose="02000000000000000000" pitchFamily="2" charset="0"/>
                  <a:ea typeface="Roboto Medium" panose="02000000000000000000" pitchFamily="2" charset="0"/>
                </a:rPr>
                <a:t>AQO:</a:t>
              </a:r>
              <a:r>
                <a:rPr lang="en-US" altLang="en-US" dirty="0">
                  <a:solidFill>
                    <a:srgbClr val="EB006B"/>
                  </a:solidFill>
                  <a:latin typeface="Roboto Medium" panose="02000000000000000000" pitchFamily="2" charset="0"/>
                  <a:ea typeface="Roboto Medium" panose="02000000000000000000" pitchFamily="2" charset="0"/>
                </a:rPr>
                <a:t>2</a:t>
              </a:r>
              <a:r>
                <a:rPr lang="ru-RU" dirty="0">
                  <a:solidFill>
                    <a:srgbClr val="EB006B"/>
                  </a:solidFill>
                  <a:latin typeface="Roboto Medium" panose="02000000000000000000" pitchFamily="2" charset="0"/>
                  <a:ea typeface="Roboto Medium" panose="02000000000000000000" pitchFamily="2" charset="0"/>
                </a:rPr>
                <a:t> </a:t>
              </a:r>
              <a:r>
                <a:rPr lang="en-US" altLang="en-US" dirty="0">
                  <a:solidFill>
                    <a:srgbClr val="EB006B"/>
                  </a:solidFill>
                  <a:latin typeface="Roboto Medium" panose="02000000000000000000" pitchFamily="2" charset="0"/>
                  <a:ea typeface="Roboto Medium" panose="02000000000000000000" pitchFamily="2" charset="0"/>
                </a:rPr>
                <a:t>iterations</a:t>
              </a:r>
              <a:endParaRPr lang="en-US" altLang="en-US" dirty="0">
                <a:solidFill>
                  <a:srgbClr val="EB006B"/>
                </a:solidFill>
                <a:latin typeface="Roboto Medium" panose="02000000000000000000" pitchFamily="2" charset="0"/>
                <a:ea typeface="Roboto Medium" panose="02000000000000000000" pitchFamily="2" charset="0"/>
              </a:endParaRPr>
            </a:p>
          </p:txBody>
        </p:sp>
      </p:grpSp>
      <p:sp>
        <p:nvSpPr>
          <p:cNvPr id="24" name="Text Box 2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5" name="Text Box 24"/>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475488" y="348193"/>
            <a:ext cx="10074595" cy="390078"/>
          </a:xfrm>
        </p:spPr>
        <p:txBody>
          <a:bodyPr>
            <a:scene3d>
              <a:camera prst="orthographicFront"/>
              <a:lightRig rig="threePt" dir="t"/>
            </a:scene3d>
          </a:bodyPr>
          <a:lstStyle/>
          <a:p>
            <a:r>
              <a:rPr lang="en-US" b="0" dirty="0">
                <a:solidFill>
                  <a:srgbClr val="16229A"/>
                </a:solidFill>
                <a:latin typeface="Roboto Medium" panose="02000000000000000000" pitchFamily="2" charset="0"/>
                <a:ea typeface="Roboto Medium" panose="02000000000000000000" pitchFamily="2" charset="0"/>
              </a:rPr>
              <a:t>2. </a:t>
            </a:r>
            <a:r>
              <a:rPr lang="en-US" altLang="en-US" b="0" dirty="0">
                <a:solidFill>
                  <a:srgbClr val="16229A"/>
                </a:solidFill>
                <a:latin typeface="Roboto Medium" panose="02000000000000000000" pitchFamily="2" charset="0"/>
                <a:ea typeface="Roboto Medium" panose="02000000000000000000" pitchFamily="2" charset="0"/>
              </a:rPr>
              <a:t>Non-Uniformed</a:t>
            </a:r>
            <a:r>
              <a:rPr lang="en-US" b="0" dirty="0">
                <a:solidFill>
                  <a:srgbClr val="16229A"/>
                </a:solidFill>
                <a:latin typeface="Roboto Medium" panose="02000000000000000000" pitchFamily="2" charset="0"/>
                <a:ea typeface="Roboto Medium" panose="02000000000000000000" pitchFamily="2" charset="0"/>
              </a:rPr>
              <a:t> dat</a:t>
            </a:r>
            <a:r>
              <a:rPr lang="en-US" altLang="en-US" b="0" dirty="0">
                <a:solidFill>
                  <a:srgbClr val="16229A"/>
                </a:solidFill>
                <a:latin typeface="Roboto Medium" panose="02000000000000000000" pitchFamily="2" charset="0"/>
                <a:ea typeface="Roboto Medium" panose="02000000000000000000" pitchFamily="2" charset="0"/>
              </a:rPr>
              <a:t>a</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sp>
        <p:nvSpPr>
          <p:cNvPr id="20" name="Rectangle 9"/>
          <p:cNvSpPr/>
          <p:nvPr/>
        </p:nvSpPr>
        <p:spPr>
          <a:xfrm>
            <a:off x="4250055" y="3239135"/>
            <a:ext cx="901065" cy="212090"/>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8"/>
          <p:cNvSpPr/>
          <p:nvPr/>
        </p:nvSpPr>
        <p:spPr>
          <a:xfrm>
            <a:off x="7696200" y="3239135"/>
            <a:ext cx="1017905" cy="212090"/>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255905" y="854075"/>
            <a:ext cx="11557000" cy="5674360"/>
            <a:chOff x="403" y="1345"/>
            <a:chExt cx="18200" cy="8936"/>
          </a:xfrm>
        </p:grpSpPr>
        <p:grpSp>
          <p:nvGrpSpPr>
            <p:cNvPr id="3" name="Group 2"/>
            <p:cNvGrpSpPr/>
            <p:nvPr/>
          </p:nvGrpSpPr>
          <p:grpSpPr>
            <a:xfrm>
              <a:off x="403" y="1345"/>
              <a:ext cx="18200" cy="8937"/>
              <a:chOff x="403" y="1345"/>
              <a:chExt cx="17050" cy="8236"/>
            </a:xfrm>
          </p:grpSpPr>
          <p:grpSp>
            <p:nvGrpSpPr>
              <p:cNvPr id="28" name="Группа 27"/>
              <p:cNvGrpSpPr/>
              <p:nvPr/>
            </p:nvGrpSpPr>
            <p:grpSpPr>
              <a:xfrm>
                <a:off x="4905" y="6037"/>
                <a:ext cx="8818" cy="3544"/>
                <a:chOff x="5106670" y="3991610"/>
                <a:chExt cx="6977380" cy="2804160"/>
              </a:xfrm>
            </p:grpSpPr>
            <p:pic>
              <p:nvPicPr>
                <p:cNvPr id="12" name="Picture 4"/>
                <p:cNvPicPr>
                  <a:picLocks noChangeAspect="1"/>
                </p:cNvPicPr>
                <p:nvPr/>
              </p:nvPicPr>
              <p:blipFill>
                <a:blip r:embed="rId1"/>
                <a:stretch>
                  <a:fillRect/>
                </a:stretch>
              </p:blipFill>
              <p:spPr>
                <a:xfrm>
                  <a:off x="5106670" y="3991610"/>
                  <a:ext cx="6977380" cy="2804160"/>
                </a:xfrm>
                <a:prstGeom prst="rect">
                  <a:avLst/>
                </a:prstGeom>
              </p:spPr>
            </p:pic>
            <p:sp>
              <p:nvSpPr>
                <p:cNvPr id="14" name="Straight Connector 19461"/>
                <p:cNvSpPr/>
                <p:nvPr/>
              </p:nvSpPr>
              <p:spPr>
                <a:xfrm flipH="1" flipV="1">
                  <a:off x="7905115" y="4903470"/>
                  <a:ext cx="635" cy="1282700"/>
                </a:xfrm>
                <a:prstGeom prst="line">
                  <a:avLst/>
                </a:prstGeom>
                <a:ln w="41275" cap="flat" cmpd="sng">
                  <a:solidFill>
                    <a:srgbClr val="FF0000"/>
                  </a:solidFill>
                  <a:prstDash val="solid"/>
                  <a:round/>
                  <a:headEnd type="none" w="med" len="med"/>
                  <a:tailEnd type="none" w="med" len="med"/>
                </a:ln>
              </p:spPr>
            </p:sp>
            <p:cxnSp>
              <p:nvCxnSpPr>
                <p:cNvPr id="18" name="Straight Connector 10"/>
                <p:cNvCxnSpPr/>
                <p:nvPr/>
              </p:nvCxnSpPr>
              <p:spPr>
                <a:xfrm>
                  <a:off x="7905750" y="6130925"/>
                  <a:ext cx="3602355" cy="127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9" name="Straight Connector 12"/>
                <p:cNvCxnSpPr/>
                <p:nvPr/>
              </p:nvCxnSpPr>
              <p:spPr>
                <a:xfrm flipV="1">
                  <a:off x="7905750" y="4905375"/>
                  <a:ext cx="3580765" cy="635"/>
                </a:xfrm>
                <a:prstGeom prst="line">
                  <a:avLst/>
                </a:prstGeom>
                <a:ln w="19050"/>
              </p:spPr>
              <p:style>
                <a:lnRef idx="1">
                  <a:schemeClr val="accent1"/>
                </a:lnRef>
                <a:fillRef idx="0">
                  <a:schemeClr val="accent1"/>
                </a:fillRef>
                <a:effectRef idx="0">
                  <a:schemeClr val="accent1"/>
                </a:effectRef>
                <a:fontRef idx="minor">
                  <a:schemeClr val="tx1"/>
                </a:fontRef>
              </p:style>
            </p:cxnSp>
          </p:grpSp>
          <p:pic>
            <p:nvPicPr>
              <p:cNvPr id="4" name="Picture 5"/>
              <p:cNvPicPr>
                <a:picLocks noChangeAspect="1"/>
              </p:cNvPicPr>
              <p:nvPr/>
            </p:nvPicPr>
            <p:blipFill>
              <a:blip r:embed="rId2"/>
              <a:stretch>
                <a:fillRect/>
              </a:stretch>
            </p:blipFill>
            <p:spPr>
              <a:xfrm>
                <a:off x="403" y="1345"/>
                <a:ext cx="17050" cy="5184"/>
              </a:xfrm>
              <a:prstGeom prst="rect">
                <a:avLst/>
              </a:prstGeom>
            </p:spPr>
          </p:pic>
          <p:sp>
            <p:nvSpPr>
              <p:cNvPr id="22" name="Rectangle 15"/>
              <p:cNvSpPr/>
              <p:nvPr/>
            </p:nvSpPr>
            <p:spPr>
              <a:xfrm>
                <a:off x="1812" y="5101"/>
                <a:ext cx="15576" cy="674"/>
              </a:xfrm>
              <a:prstGeom prst="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Curved Connector 16"/>
              <p:cNvCxnSpPr/>
              <p:nvPr/>
            </p:nvCxnSpPr>
            <p:spPr>
              <a:xfrm flipV="1">
                <a:off x="6899" y="5435"/>
                <a:ext cx="1006" cy="734"/>
              </a:xfrm>
              <a:prstGeom prst="curvedConnector3">
                <a:avLst>
                  <a:gd name="adj1" fmla="val 99751"/>
                </a:avLst>
              </a:prstGeom>
              <a:ln w="63500">
                <a:solidFill>
                  <a:srgbClr val="16229A"/>
                </a:solidFill>
                <a:tailEnd type="arrow"/>
              </a:ln>
            </p:spPr>
            <p:style>
              <a:lnRef idx="1">
                <a:schemeClr val="accent1"/>
              </a:lnRef>
              <a:fillRef idx="0">
                <a:schemeClr val="accent1"/>
              </a:fillRef>
              <a:effectRef idx="0">
                <a:schemeClr val="accent1"/>
              </a:effectRef>
              <a:fontRef idx="minor">
                <a:schemeClr val="tx1"/>
              </a:fontRef>
            </p:style>
          </p:cxnSp>
        </p:grpSp>
        <p:sp>
          <p:nvSpPr>
            <p:cNvPr id="5" name="Rectangle 11"/>
            <p:cNvSpPr/>
            <p:nvPr/>
          </p:nvSpPr>
          <p:spPr>
            <a:xfrm>
              <a:off x="7099" y="5435"/>
              <a:ext cx="1469" cy="413"/>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rgbClr val="16229A"/>
                </a:solidFill>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sp>
        <p:nvSpPr>
          <p:cNvPr id="8" name="Title 7"/>
          <p:cNvSpPr>
            <a:spLocks noGrp="1"/>
          </p:cNvSpPr>
          <p:nvPr>
            <p:ph type="title"/>
          </p:nvPr>
        </p:nvSpPr>
        <p:spPr>
          <a:xfrm>
            <a:off x="475488" y="348193"/>
            <a:ext cx="10074595" cy="390078"/>
          </a:xfrm>
        </p:spPr>
        <p:txBody>
          <a:bodyPr>
            <a:scene3d>
              <a:camera prst="orthographicFront"/>
              <a:lightRig rig="threePt" dir="t"/>
            </a:scene3d>
          </a:bodyPr>
          <a:lstStyle/>
          <a:p>
            <a:r>
              <a:rPr lang="en-US" b="0" dirty="0">
                <a:solidFill>
                  <a:srgbClr val="16229A"/>
                </a:solidFill>
                <a:latin typeface="Roboto Medium" panose="02000000000000000000" pitchFamily="2" charset="0"/>
                <a:ea typeface="Roboto Medium" panose="02000000000000000000" pitchFamily="2" charset="0"/>
              </a:rPr>
              <a:t>2. </a:t>
            </a:r>
            <a:r>
              <a:rPr lang="en-US" altLang="en-US" b="0" dirty="0">
                <a:solidFill>
                  <a:srgbClr val="16229A"/>
                </a:solidFill>
                <a:latin typeface="Roboto Medium" panose="02000000000000000000" pitchFamily="2" charset="0"/>
                <a:ea typeface="Roboto Medium" panose="02000000000000000000" pitchFamily="2" charset="0"/>
              </a:rPr>
              <a:t>Non-Uniformed</a:t>
            </a:r>
            <a:r>
              <a:rPr lang="en-US" b="0" dirty="0">
                <a:solidFill>
                  <a:srgbClr val="16229A"/>
                </a:solidFill>
                <a:latin typeface="Roboto Medium" panose="02000000000000000000" pitchFamily="2" charset="0"/>
                <a:ea typeface="Roboto Medium" panose="02000000000000000000" pitchFamily="2" charset="0"/>
              </a:rPr>
              <a:t> dat</a:t>
            </a:r>
            <a:r>
              <a:rPr lang="en-US" altLang="en-US" b="0" dirty="0">
                <a:solidFill>
                  <a:srgbClr val="16229A"/>
                </a:solidFill>
                <a:latin typeface="Roboto Medium" panose="02000000000000000000" pitchFamily="2" charset="0"/>
                <a:ea typeface="Roboto Medium" panose="02000000000000000000" pitchFamily="2" charset="0"/>
              </a:rPr>
              <a:t>a</a:t>
            </a:r>
            <a:endParaRPr lang="en-US" altLang="en-US" b="0" dirty="0">
              <a:solidFill>
                <a:srgbClr val="16229A"/>
              </a:solidFill>
              <a:latin typeface="Roboto Medium" panose="02000000000000000000" pitchFamily="2" charset="0"/>
              <a:ea typeface="Roboto Medium" panose="02000000000000000000" pitchFamily="2" charset="0"/>
            </a:endParaRPr>
          </a:p>
        </p:txBody>
      </p:sp>
      <p:grpSp>
        <p:nvGrpSpPr>
          <p:cNvPr id="3" name="Group 2"/>
          <p:cNvGrpSpPr/>
          <p:nvPr/>
        </p:nvGrpSpPr>
        <p:grpSpPr>
          <a:xfrm>
            <a:off x="381635" y="1336040"/>
            <a:ext cx="11518900" cy="3882390"/>
            <a:chOff x="601" y="2104"/>
            <a:chExt cx="18140" cy="6114"/>
          </a:xfrm>
        </p:grpSpPr>
        <p:pic>
          <p:nvPicPr>
            <p:cNvPr id="5" name="Picture 2"/>
            <p:cNvPicPr>
              <a:picLocks noChangeAspect="1"/>
            </p:cNvPicPr>
            <p:nvPr/>
          </p:nvPicPr>
          <p:blipFill>
            <a:blip r:embed="rId1"/>
            <a:stretch>
              <a:fillRect/>
            </a:stretch>
          </p:blipFill>
          <p:spPr>
            <a:xfrm>
              <a:off x="601" y="2104"/>
              <a:ext cx="18141" cy="6114"/>
            </a:xfrm>
            <a:prstGeom prst="rect">
              <a:avLst/>
            </a:prstGeom>
          </p:spPr>
        </p:pic>
        <p:sp>
          <p:nvSpPr>
            <p:cNvPr id="6" name="Rectangle 15"/>
            <p:cNvSpPr/>
            <p:nvPr/>
          </p:nvSpPr>
          <p:spPr>
            <a:xfrm>
              <a:off x="1146" y="6154"/>
              <a:ext cx="16168" cy="725"/>
            </a:xfrm>
            <a:prstGeom prst="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8"/>
            <p:cNvSpPr/>
            <p:nvPr/>
          </p:nvSpPr>
          <p:spPr>
            <a:xfrm>
              <a:off x="3607" y="6552"/>
              <a:ext cx="1591" cy="327"/>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Curved Connector 16"/>
            <p:cNvCxnSpPr/>
            <p:nvPr/>
          </p:nvCxnSpPr>
          <p:spPr>
            <a:xfrm flipV="1">
              <a:off x="2723" y="6879"/>
              <a:ext cx="1040" cy="1020"/>
            </a:xfrm>
            <a:prstGeom prst="curvedConnector3">
              <a:avLst>
                <a:gd name="adj1" fmla="val 98501"/>
              </a:avLst>
            </a:prstGeom>
            <a:ln w="63500">
              <a:solidFill>
                <a:srgbClr val="16229A"/>
              </a:solidFill>
              <a:tailEnd type="arrow"/>
            </a:ln>
          </p:spPr>
          <p:style>
            <a:lnRef idx="1">
              <a:schemeClr val="accent1"/>
            </a:lnRef>
            <a:fillRef idx="0">
              <a:schemeClr val="accent1"/>
            </a:fillRef>
            <a:effectRef idx="0">
              <a:schemeClr val="accent1"/>
            </a:effectRef>
            <a:fontRef idx="minor">
              <a:schemeClr val="tx1"/>
            </a:fontRef>
          </p:style>
        </p:cxnSp>
      </p:grpSp>
      <p:sp>
        <p:nvSpPr>
          <p:cNvPr id="10" name="TextBox 7"/>
          <p:cNvSpPr txBox="1"/>
          <p:nvPr/>
        </p:nvSpPr>
        <p:spPr>
          <a:xfrm>
            <a:off x="8838682" y="1336099"/>
            <a:ext cx="2311400" cy="368300"/>
          </a:xfrm>
          <a:prstGeom prst="rect">
            <a:avLst/>
          </a:prstGeom>
          <a:noFill/>
          <a:ln>
            <a:noFill/>
          </a:ln>
        </p:spPr>
        <p:txBody>
          <a:bodyPr wrap="square" rtlCol="0">
            <a:spAutoFit/>
          </a:bodyPr>
          <a:lstStyle/>
          <a:p>
            <a:r>
              <a:rPr lang="en-US" altLang="ru-RU" dirty="0">
                <a:solidFill>
                  <a:srgbClr val="EB006B"/>
                </a:solidFill>
                <a:latin typeface="Roboto Medium" panose="02000000000000000000" pitchFamily="2" charset="0"/>
                <a:ea typeface="Roboto Medium" panose="02000000000000000000" pitchFamily="2" charset="0"/>
              </a:rPr>
              <a:t>AQO:</a:t>
            </a:r>
            <a:r>
              <a:rPr lang="en-US" altLang="en-US" dirty="0">
                <a:solidFill>
                  <a:srgbClr val="EB006B"/>
                </a:solidFill>
                <a:latin typeface="Roboto Medium" panose="02000000000000000000" pitchFamily="2" charset="0"/>
                <a:ea typeface="Roboto Medium" panose="02000000000000000000" pitchFamily="2" charset="0"/>
              </a:rPr>
              <a:t>2</a:t>
            </a:r>
            <a:r>
              <a:rPr lang="ru-RU" dirty="0">
                <a:solidFill>
                  <a:srgbClr val="EB006B"/>
                </a:solidFill>
                <a:latin typeface="Roboto Medium" panose="02000000000000000000" pitchFamily="2" charset="0"/>
                <a:ea typeface="Roboto Medium" panose="02000000000000000000" pitchFamily="2" charset="0"/>
              </a:rPr>
              <a:t> </a:t>
            </a:r>
            <a:r>
              <a:rPr lang="en-US" altLang="en-US" dirty="0">
                <a:solidFill>
                  <a:srgbClr val="EB006B"/>
                </a:solidFill>
                <a:latin typeface="Roboto Medium" panose="02000000000000000000" pitchFamily="2" charset="0"/>
                <a:ea typeface="Roboto Medium" panose="02000000000000000000" pitchFamily="2" charset="0"/>
              </a:rPr>
              <a:t>iterations</a:t>
            </a:r>
            <a:endParaRPr lang="en-US" altLang="en-US" dirty="0">
              <a:solidFill>
                <a:srgbClr val="EB006B"/>
              </a:solidFill>
              <a:latin typeface="Roboto Medium" panose="02000000000000000000" pitchFamily="2" charset="0"/>
              <a:ea typeface="Roboto Medium" panose="02000000000000000000" pitchFamily="2" charset="0"/>
            </a:endParaRPr>
          </a:p>
        </p:txBody>
      </p:sp>
      <p:sp>
        <p:nvSpPr>
          <p:cNvPr id="24" name="Text Box 2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5" name="Text Box 24"/>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sp>
        <p:nvSpPr>
          <p:cNvPr id="10" name="Title 9"/>
          <p:cNvSpPr>
            <a:spLocks noGrp="1"/>
          </p:cNvSpPr>
          <p:nvPr>
            <p:ph type="title"/>
          </p:nvPr>
        </p:nvSpPr>
        <p:spPr>
          <a:xfrm>
            <a:off x="475488" y="348193"/>
            <a:ext cx="10074595" cy="390078"/>
          </a:xfrm>
        </p:spPr>
        <p:txBody>
          <a:bodyPr>
            <a:scene3d>
              <a:camera prst="orthographicFront"/>
              <a:lightRig rig="threePt" dir="t"/>
            </a:scene3d>
          </a:bodyPr>
          <a:lstStyle/>
          <a:p>
            <a:r>
              <a:rPr lang="en-US" b="0" dirty="0">
                <a:solidFill>
                  <a:srgbClr val="16229A"/>
                </a:solidFill>
                <a:latin typeface="Roboto Medium" panose="02000000000000000000" pitchFamily="2" charset="0"/>
                <a:ea typeface="Roboto Medium" panose="02000000000000000000" pitchFamily="2" charset="0"/>
              </a:rPr>
              <a:t>2. </a:t>
            </a:r>
            <a:r>
              <a:rPr lang="en-US" altLang="en-US" b="0" dirty="0">
                <a:solidFill>
                  <a:srgbClr val="16229A"/>
                </a:solidFill>
                <a:latin typeface="Roboto Medium" panose="02000000000000000000" pitchFamily="2" charset="0"/>
                <a:ea typeface="Roboto Medium" panose="02000000000000000000" pitchFamily="2" charset="0"/>
              </a:rPr>
              <a:t>Non-Uniformed</a:t>
            </a:r>
            <a:r>
              <a:rPr lang="en-US" b="0" dirty="0">
                <a:solidFill>
                  <a:srgbClr val="16229A"/>
                </a:solidFill>
                <a:latin typeface="Roboto Medium" panose="02000000000000000000" pitchFamily="2" charset="0"/>
                <a:ea typeface="Roboto Medium" panose="02000000000000000000" pitchFamily="2" charset="0"/>
              </a:rPr>
              <a:t> dat</a:t>
            </a:r>
            <a:r>
              <a:rPr lang="en-US" altLang="en-US" b="0" dirty="0">
                <a:solidFill>
                  <a:srgbClr val="16229A"/>
                </a:solidFill>
                <a:latin typeface="Roboto Medium" panose="02000000000000000000" pitchFamily="2" charset="0"/>
                <a:ea typeface="Roboto Medium" panose="02000000000000000000" pitchFamily="2" charset="0"/>
              </a:rPr>
              <a:t>a</a:t>
            </a:r>
            <a:endParaRPr lang="en-US" altLang="en-US" b="0" dirty="0">
              <a:solidFill>
                <a:srgbClr val="16229A"/>
              </a:solidFill>
              <a:latin typeface="Roboto Medium" panose="02000000000000000000" pitchFamily="2" charset="0"/>
              <a:ea typeface="Roboto Medium" panose="02000000000000000000" pitchFamily="2" charset="0"/>
            </a:endParaRPr>
          </a:p>
        </p:txBody>
      </p:sp>
      <p:grpSp>
        <p:nvGrpSpPr>
          <p:cNvPr id="3" name="Group 2"/>
          <p:cNvGrpSpPr/>
          <p:nvPr/>
        </p:nvGrpSpPr>
        <p:grpSpPr>
          <a:xfrm>
            <a:off x="208915" y="1476375"/>
            <a:ext cx="12018010" cy="3070225"/>
            <a:chOff x="329" y="2325"/>
            <a:chExt cx="18926" cy="4835"/>
          </a:xfrm>
        </p:grpSpPr>
        <p:sp>
          <p:nvSpPr>
            <p:cNvPr id="4" name="Rectangle 13312"/>
            <p:cNvSpPr/>
            <p:nvPr/>
          </p:nvSpPr>
          <p:spPr>
            <a:xfrm>
              <a:off x="461" y="2325"/>
              <a:ext cx="18795" cy="539"/>
            </a:xfrm>
            <a:prstGeom prst="rect">
              <a:avLst/>
            </a:prstGeom>
            <a:solidFill>
              <a:schemeClr val="bg2"/>
            </a:solidFill>
            <a:ln w="18000" cap="flat" cmpd="sng">
              <a:solidFill>
                <a:schemeClr val="bg2"/>
              </a:solidFill>
              <a:prstDash val="solid"/>
              <a:round/>
              <a:headEnd type="none" w="med" len="med"/>
              <a:tailEnd type="none" w="med" len="med"/>
            </a:ln>
          </p:spPr>
          <p:txBody>
            <a:bodyPr wrap="square" lIns="90000" tIns="46800" rIns="90000" bIns="46800" anchor="t"/>
            <a:lstStyle/>
            <a:p>
              <a:pPr indent="0" defTabSz="0" hangingPunct="0">
                <a:buClr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Lst>
              </a:pPr>
              <a:r>
                <a:rPr lang="en-US" altLang="en-US" sz="1200" dirty="0" err="1">
                  <a:latin typeface="Arial" panose="02080604020202020204" pitchFamily="34" charset="0"/>
                  <a:sym typeface="+mn-ea"/>
                </a:rPr>
                <a:t>			</a:t>
              </a:r>
              <a:r>
                <a:rPr lang="en-US" altLang="en-US" sz="1600" dirty="0" err="1">
                  <a:latin typeface="Roboto Light" panose="02000000000000000000" pitchFamily="2" charset="0"/>
                  <a:ea typeface="Roboto Light" panose="02000000000000000000" pitchFamily="2" charset="0"/>
                  <a:sym typeface="+mn-ea"/>
                </a:rPr>
                <a:t>WITHOUT AQO											WITH AQO</a:t>
              </a:r>
              <a:endParaRPr lang="en-US" altLang="x-none" sz="1600" dirty="0" err="1">
                <a:latin typeface="Roboto Light" panose="02000000000000000000" pitchFamily="2" charset="0"/>
                <a:ea typeface="Roboto Light" panose="02000000000000000000" pitchFamily="2" charset="0"/>
                <a:sym typeface="+mn-ea"/>
              </a:endParaRPr>
            </a:p>
            <a:p>
              <a:pPr indent="0" defTabSz="0" hangingPunct="0">
                <a:buClr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Lst>
              </a:pPr>
              <a:r>
                <a:rPr lang="en-US" altLang="x-none" sz="1200" dirty="0" err="1">
                  <a:solidFill>
                    <a:schemeClr val="tx1"/>
                  </a:solidFill>
                  <a:effectLst>
                    <a:outerShdw blurRad="38100" dist="19050" dir="2700000" algn="tl" rotWithShape="0">
                      <a:schemeClr val="dk1">
                        <a:alpha val="40000"/>
                      </a:schemeClr>
                    </a:outerShdw>
                  </a:effectLst>
                  <a:latin typeface="Arial" panose="02080604020202020204" pitchFamily="34" charset="0"/>
                  <a:sym typeface="+mn-ea"/>
                </a:rPr>
                <a:t>       </a:t>
              </a:r>
              <a:endParaRPr lang="en-US" altLang="x-none" sz="1200" dirty="0" err="1">
                <a:solidFill>
                  <a:schemeClr val="tx1"/>
                </a:solidFill>
                <a:effectLst>
                  <a:outerShdw blurRad="38100" dist="19050" dir="2700000" algn="tl" rotWithShape="0">
                    <a:schemeClr val="dk1">
                      <a:alpha val="40000"/>
                    </a:schemeClr>
                  </a:outerShdw>
                </a:effectLst>
                <a:latin typeface="Arial" panose="02080604020202020204" pitchFamily="34" charset="0"/>
                <a:sym typeface="+mn-ea"/>
              </a:endParaRPr>
            </a:p>
          </p:txBody>
        </p:sp>
        <p:grpSp>
          <p:nvGrpSpPr>
            <p:cNvPr id="5" name="Группа 4"/>
            <p:cNvGrpSpPr/>
            <p:nvPr/>
          </p:nvGrpSpPr>
          <p:grpSpPr>
            <a:xfrm>
              <a:off x="329" y="3090"/>
              <a:ext cx="18292" cy="4070"/>
              <a:chOff x="126365" y="3332480"/>
              <a:chExt cx="12001500" cy="2459355"/>
            </a:xfrm>
          </p:grpSpPr>
          <p:pic>
            <p:nvPicPr>
              <p:cNvPr id="6" name="Picture 16"/>
              <p:cNvPicPr>
                <a:picLocks noChangeAspect="1"/>
              </p:cNvPicPr>
              <p:nvPr/>
            </p:nvPicPr>
            <p:blipFill>
              <a:blip r:embed="rId1"/>
              <a:stretch>
                <a:fillRect/>
              </a:stretch>
            </p:blipFill>
            <p:spPr>
              <a:xfrm>
                <a:off x="126365" y="3332480"/>
                <a:ext cx="6552565" cy="2438400"/>
              </a:xfrm>
              <a:prstGeom prst="rect">
                <a:avLst/>
              </a:prstGeom>
            </p:spPr>
          </p:pic>
          <p:pic>
            <p:nvPicPr>
              <p:cNvPr id="9" name="Picture 23"/>
              <p:cNvPicPr>
                <a:picLocks noChangeAspect="1"/>
              </p:cNvPicPr>
              <p:nvPr/>
            </p:nvPicPr>
            <p:blipFill>
              <a:blip r:embed="rId2"/>
              <a:stretch>
                <a:fillRect/>
              </a:stretch>
            </p:blipFill>
            <p:spPr>
              <a:xfrm>
                <a:off x="5865495" y="3353435"/>
                <a:ext cx="6262370" cy="2438400"/>
              </a:xfrm>
              <a:prstGeom prst="rect">
                <a:avLst/>
              </a:prstGeom>
            </p:spPr>
          </p:pic>
          <p:sp>
            <p:nvSpPr>
              <p:cNvPr id="11" name="Rectangle 14"/>
              <p:cNvSpPr/>
              <p:nvPr/>
            </p:nvSpPr>
            <p:spPr>
              <a:xfrm>
                <a:off x="393065" y="3584575"/>
                <a:ext cx="11666855" cy="911860"/>
              </a:xfrm>
              <a:prstGeom prst="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9"/>
              <p:cNvSpPr/>
              <p:nvPr/>
            </p:nvSpPr>
            <p:spPr>
              <a:xfrm>
                <a:off x="8311515" y="5344160"/>
                <a:ext cx="2778760" cy="240030"/>
              </a:xfrm>
              <a:prstGeom prst="rect">
                <a:avLst/>
              </a:prstGeom>
              <a:noFill/>
              <a:ln w="38100">
                <a:solidFill>
                  <a:srgbClr val="00B05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20"/>
              <p:cNvSpPr/>
              <p:nvPr/>
            </p:nvSpPr>
            <p:spPr>
              <a:xfrm>
                <a:off x="2013585" y="3789680"/>
                <a:ext cx="2409825" cy="240030"/>
              </a:xfrm>
              <a:prstGeom prst="rect">
                <a:avLst/>
              </a:prstGeom>
              <a:noFill/>
              <a:ln w="38100">
                <a:solidFill>
                  <a:srgbClr val="00B05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21"/>
              <p:cNvSpPr/>
              <p:nvPr/>
            </p:nvSpPr>
            <p:spPr>
              <a:xfrm>
                <a:off x="1535430" y="5551805"/>
                <a:ext cx="2409825" cy="240030"/>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22"/>
              <p:cNvSpPr/>
              <p:nvPr/>
            </p:nvSpPr>
            <p:spPr>
              <a:xfrm>
                <a:off x="7713345" y="5104130"/>
                <a:ext cx="4347210" cy="240030"/>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4" name="Text Box 2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5" name="Text Box 24"/>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3. Outer Join</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3" name="Slide Number Placeholder 2"/>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pic>
        <p:nvPicPr>
          <p:cNvPr id="6" name="Picture 6"/>
          <p:cNvPicPr>
            <a:picLocks noChangeAspect="1"/>
          </p:cNvPicPr>
          <p:nvPr/>
        </p:nvPicPr>
        <p:blipFill>
          <a:blip r:embed="rId1"/>
          <a:stretch>
            <a:fillRect/>
          </a:stretch>
        </p:blipFill>
        <p:spPr>
          <a:xfrm>
            <a:off x="2905112" y="3928189"/>
            <a:ext cx="5778525" cy="1899036"/>
          </a:xfrm>
          <a:prstGeom prst="rect">
            <a:avLst/>
          </a:prstGeom>
        </p:spPr>
      </p:pic>
      <p:pic>
        <p:nvPicPr>
          <p:cNvPr id="8" name="Picture 8"/>
          <p:cNvPicPr>
            <a:picLocks noChangeAspect="1"/>
          </p:cNvPicPr>
          <p:nvPr/>
        </p:nvPicPr>
        <p:blipFill>
          <a:blip r:embed="rId2"/>
          <a:stretch>
            <a:fillRect/>
          </a:stretch>
        </p:blipFill>
        <p:spPr>
          <a:xfrm>
            <a:off x="2764583" y="1382322"/>
            <a:ext cx="6426070" cy="2261075"/>
          </a:xfrm>
          <a:prstGeom prst="rect">
            <a:avLst/>
          </a:prstGeom>
        </p:spPr>
      </p:pic>
      <p:sp>
        <p:nvSpPr>
          <p:cNvPr id="24" name="Text Box 2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5" name="Text Box 24"/>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2643894" y="2812379"/>
            <a:ext cx="7958793" cy="1397098"/>
          </a:xfrm>
        </p:spPr>
        <p:txBody>
          <a:bodyPr>
            <a:noAutofit/>
            <a:scene3d>
              <a:camera prst="orthographicFront"/>
              <a:lightRig rig="threePt" dir="t"/>
            </a:scene3d>
          </a:bodyPr>
          <a:lstStyle/>
          <a:p>
            <a:r>
              <a:rPr lang="en-US" altLang="en-US" sz="5400" b="0" dirty="0">
                <a:solidFill>
                  <a:schemeClr val="bg1"/>
                </a:solidFill>
                <a:effectLst/>
                <a:latin typeface="Roboto Medium" panose="02000000000000000000" pitchFamily="2" charset="0"/>
                <a:ea typeface="Roboto Medium" panose="02000000000000000000" pitchFamily="2" charset="0"/>
                <a:cs typeface="Gilroy" pitchFamily="2" charset="0"/>
                <a:sym typeface="+mn-ea"/>
              </a:rPr>
              <a:t>How does AQO work?</a:t>
            </a:r>
            <a:endParaRPr lang="en-US" altLang="en-US" sz="5400" b="0" dirty="0">
              <a:solidFill>
                <a:schemeClr val="bg1"/>
              </a:solidFill>
              <a:effectLst/>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3. Outer Join</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solidFill>
                  <a:schemeClr val="tx1"/>
                </a:solidFill>
                <a:latin typeface="Roboto Medium" panose="02000000000000000000" pitchFamily="2" charset="0"/>
                <a:ea typeface="Roboto Medium" panose="02000000000000000000" pitchFamily="2" charset="0"/>
              </a:rPr>
            </a:fld>
            <a:endParaRPr lang="ru-RU" dirty="0">
              <a:solidFill>
                <a:schemeClr val="tx1"/>
              </a:solidFill>
              <a:latin typeface="Roboto Medium" panose="02000000000000000000" pitchFamily="2" charset="0"/>
              <a:ea typeface="Roboto Medium" panose="02000000000000000000" pitchFamily="2" charset="0"/>
            </a:endParaRPr>
          </a:p>
        </p:txBody>
      </p:sp>
      <p:grpSp>
        <p:nvGrpSpPr>
          <p:cNvPr id="3" name="Группа 2"/>
          <p:cNvGrpSpPr/>
          <p:nvPr/>
        </p:nvGrpSpPr>
        <p:grpSpPr>
          <a:xfrm>
            <a:off x="474980" y="1225550"/>
            <a:ext cx="11149965" cy="4359275"/>
            <a:chOff x="61595" y="737870"/>
            <a:chExt cx="11991340" cy="4395470"/>
          </a:xfrm>
        </p:grpSpPr>
        <p:pic>
          <p:nvPicPr>
            <p:cNvPr id="12" name="Picture 5"/>
            <p:cNvPicPr>
              <a:picLocks noChangeAspect="1"/>
            </p:cNvPicPr>
            <p:nvPr/>
          </p:nvPicPr>
          <p:blipFill>
            <a:blip r:embed="rId1"/>
            <a:stretch>
              <a:fillRect/>
            </a:stretch>
          </p:blipFill>
          <p:spPr>
            <a:xfrm>
              <a:off x="61595" y="737870"/>
              <a:ext cx="11991340" cy="4395470"/>
            </a:xfrm>
            <a:prstGeom prst="rect">
              <a:avLst/>
            </a:prstGeom>
          </p:spPr>
        </p:pic>
        <p:sp>
          <p:nvSpPr>
            <p:cNvPr id="14" name="Rectangle 10"/>
            <p:cNvSpPr/>
            <p:nvPr/>
          </p:nvSpPr>
          <p:spPr>
            <a:xfrm>
              <a:off x="342265" y="3103245"/>
              <a:ext cx="9356725" cy="772795"/>
            </a:xfrm>
            <a:prstGeom prst="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p:cNvSpPr/>
            <p:nvPr/>
          </p:nvSpPr>
          <p:spPr>
            <a:xfrm>
              <a:off x="4386580" y="3365500"/>
              <a:ext cx="717550" cy="218440"/>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7"/>
            <p:cNvSpPr/>
            <p:nvPr/>
          </p:nvSpPr>
          <p:spPr>
            <a:xfrm>
              <a:off x="7554595" y="3362960"/>
              <a:ext cx="1051560" cy="220345"/>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8"/>
            <p:cNvSpPr/>
            <p:nvPr/>
          </p:nvSpPr>
          <p:spPr>
            <a:xfrm>
              <a:off x="3834130" y="3103245"/>
              <a:ext cx="826770" cy="240030"/>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2"/>
            <p:cNvSpPr/>
            <p:nvPr/>
          </p:nvSpPr>
          <p:spPr>
            <a:xfrm>
              <a:off x="7219315" y="3103245"/>
              <a:ext cx="1007110" cy="257810"/>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Curved Connector 15"/>
            <p:cNvCxnSpPr/>
            <p:nvPr/>
          </p:nvCxnSpPr>
          <p:spPr>
            <a:xfrm flipV="1">
              <a:off x="4190365" y="3811270"/>
              <a:ext cx="913765" cy="386080"/>
            </a:xfrm>
            <a:prstGeom prst="curvedConnector3">
              <a:avLst>
                <a:gd name="adj1" fmla="val 97567"/>
              </a:avLst>
            </a:prstGeom>
            <a:ln w="63500">
              <a:solidFill>
                <a:srgbClr val="063081"/>
              </a:solidFill>
              <a:tailEnd type="arrow"/>
            </a:ln>
          </p:spPr>
          <p:style>
            <a:lnRef idx="1">
              <a:schemeClr val="accent1"/>
            </a:lnRef>
            <a:fillRef idx="0">
              <a:schemeClr val="accent1"/>
            </a:fillRef>
            <a:effectRef idx="0">
              <a:schemeClr val="accent1"/>
            </a:effectRef>
            <a:fontRef idx="minor">
              <a:schemeClr val="tx1"/>
            </a:fontRef>
          </p:style>
        </p:cxnSp>
        <p:sp>
          <p:nvSpPr>
            <p:cNvPr id="21" name="Rectangle 21"/>
            <p:cNvSpPr/>
            <p:nvPr/>
          </p:nvSpPr>
          <p:spPr>
            <a:xfrm>
              <a:off x="4660900" y="3583305"/>
              <a:ext cx="862965" cy="293370"/>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 Box 2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5" name="Text Box 24"/>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sp>
        <p:nvSpPr>
          <p:cNvPr id="6" name="Title 5"/>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3. Outer Join</a:t>
            </a:r>
            <a:endParaRPr lang="en-US" altLang="en-US" b="0" dirty="0">
              <a:solidFill>
                <a:srgbClr val="16229A"/>
              </a:solidFill>
              <a:latin typeface="Roboto Medium" panose="02000000000000000000" pitchFamily="2" charset="0"/>
              <a:ea typeface="Roboto Medium" panose="02000000000000000000" pitchFamily="2" charset="0"/>
            </a:endParaRPr>
          </a:p>
        </p:txBody>
      </p:sp>
      <p:grpSp>
        <p:nvGrpSpPr>
          <p:cNvPr id="3" name="Group 2"/>
          <p:cNvGrpSpPr/>
          <p:nvPr/>
        </p:nvGrpSpPr>
        <p:grpSpPr>
          <a:xfrm>
            <a:off x="434975" y="1225550"/>
            <a:ext cx="11106150" cy="4333240"/>
            <a:chOff x="685" y="1930"/>
            <a:chExt cx="17490" cy="6824"/>
          </a:xfrm>
        </p:grpSpPr>
        <p:grpSp>
          <p:nvGrpSpPr>
            <p:cNvPr id="4" name="Группа 3"/>
            <p:cNvGrpSpPr/>
            <p:nvPr/>
          </p:nvGrpSpPr>
          <p:grpSpPr>
            <a:xfrm>
              <a:off x="685" y="1930"/>
              <a:ext cx="17424" cy="6824"/>
              <a:chOff x="102870" y="1149985"/>
              <a:chExt cx="11984355" cy="4351655"/>
            </a:xfrm>
          </p:grpSpPr>
          <p:pic>
            <p:nvPicPr>
              <p:cNvPr id="5" name="Picture 2"/>
              <p:cNvPicPr>
                <a:picLocks noChangeAspect="1"/>
              </p:cNvPicPr>
              <p:nvPr/>
            </p:nvPicPr>
            <p:blipFill>
              <a:blip r:embed="rId1"/>
              <a:stretch>
                <a:fillRect/>
              </a:stretch>
            </p:blipFill>
            <p:spPr>
              <a:xfrm>
                <a:off x="102870" y="1149985"/>
                <a:ext cx="11984355" cy="4351655"/>
              </a:xfrm>
              <a:prstGeom prst="rect">
                <a:avLst/>
              </a:prstGeom>
            </p:spPr>
          </p:pic>
          <p:sp>
            <p:nvSpPr>
              <p:cNvPr id="8" name="Rectangle 10"/>
              <p:cNvSpPr/>
              <p:nvPr/>
            </p:nvSpPr>
            <p:spPr>
              <a:xfrm>
                <a:off x="386080" y="3953510"/>
                <a:ext cx="11018520" cy="803910"/>
              </a:xfrm>
              <a:prstGeom prst="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2"/>
              <p:cNvSpPr/>
              <p:nvPr/>
            </p:nvSpPr>
            <p:spPr>
              <a:xfrm>
                <a:off x="2029460" y="4241165"/>
                <a:ext cx="1109345" cy="228600"/>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Curved Connector 15"/>
              <p:cNvCxnSpPr/>
              <p:nvPr/>
            </p:nvCxnSpPr>
            <p:spPr>
              <a:xfrm flipV="1">
                <a:off x="972185" y="4406900"/>
                <a:ext cx="1057275" cy="350520"/>
              </a:xfrm>
              <a:prstGeom prst="curvedConnector3">
                <a:avLst>
                  <a:gd name="adj1" fmla="val -4444"/>
                </a:avLst>
              </a:prstGeom>
              <a:ln w="63500">
                <a:solidFill>
                  <a:srgbClr val="063081"/>
                </a:solidFill>
                <a:tailEnd type="arrow"/>
              </a:ln>
            </p:spPr>
            <p:style>
              <a:lnRef idx="1">
                <a:schemeClr val="accent1"/>
              </a:lnRef>
              <a:fillRef idx="0">
                <a:schemeClr val="accent1"/>
              </a:fillRef>
              <a:effectRef idx="0">
                <a:schemeClr val="accent1"/>
              </a:effectRef>
              <a:fontRef idx="minor">
                <a:schemeClr val="tx1"/>
              </a:fontRef>
            </p:style>
          </p:cxnSp>
        </p:grpSp>
        <p:sp>
          <p:nvSpPr>
            <p:cNvPr id="7" name="TextBox 7"/>
            <p:cNvSpPr txBox="1"/>
            <p:nvPr/>
          </p:nvSpPr>
          <p:spPr>
            <a:xfrm>
              <a:off x="14535" y="1964"/>
              <a:ext cx="3640" cy="580"/>
            </a:xfrm>
            <a:prstGeom prst="rect">
              <a:avLst/>
            </a:prstGeom>
            <a:noFill/>
            <a:ln>
              <a:noFill/>
            </a:ln>
          </p:spPr>
          <p:txBody>
            <a:bodyPr wrap="square" rtlCol="0">
              <a:spAutoFit/>
            </a:bodyPr>
            <a:lstStyle/>
            <a:p>
              <a:r>
                <a:rPr lang="en-US" altLang="ru-RU" dirty="0">
                  <a:solidFill>
                    <a:srgbClr val="EB006B"/>
                  </a:solidFill>
                  <a:latin typeface="Roboto Medium" panose="02000000000000000000" pitchFamily="2" charset="0"/>
                  <a:ea typeface="Roboto Medium" panose="02000000000000000000" pitchFamily="2" charset="0"/>
                </a:rPr>
                <a:t>AQO:</a:t>
              </a:r>
              <a:r>
                <a:rPr lang="en-US" altLang="en-US" dirty="0">
                  <a:solidFill>
                    <a:srgbClr val="EB006B"/>
                  </a:solidFill>
                  <a:latin typeface="Roboto Medium" panose="02000000000000000000" pitchFamily="2" charset="0"/>
                  <a:ea typeface="Roboto Medium" panose="02000000000000000000" pitchFamily="2" charset="0"/>
                </a:rPr>
                <a:t>3</a:t>
              </a:r>
              <a:r>
                <a:rPr lang="ru-RU" dirty="0">
                  <a:solidFill>
                    <a:srgbClr val="EB006B"/>
                  </a:solidFill>
                  <a:latin typeface="Roboto Medium" panose="02000000000000000000" pitchFamily="2" charset="0"/>
                  <a:ea typeface="Roboto Medium" panose="02000000000000000000" pitchFamily="2" charset="0"/>
                </a:rPr>
                <a:t> </a:t>
              </a:r>
              <a:r>
                <a:rPr lang="en-US" altLang="en-US" dirty="0">
                  <a:solidFill>
                    <a:srgbClr val="EB006B"/>
                  </a:solidFill>
                  <a:latin typeface="Roboto Medium" panose="02000000000000000000" pitchFamily="2" charset="0"/>
                  <a:ea typeface="Roboto Medium" panose="02000000000000000000" pitchFamily="2" charset="0"/>
                </a:rPr>
                <a:t>iteartions</a:t>
              </a:r>
              <a:endParaRPr lang="en-US" altLang="en-US" dirty="0">
                <a:solidFill>
                  <a:srgbClr val="EB006B"/>
                </a:solidFill>
                <a:latin typeface="Roboto Medium" panose="02000000000000000000" pitchFamily="2" charset="0"/>
                <a:ea typeface="Roboto Medium" panose="02000000000000000000" pitchFamily="2" charset="0"/>
              </a:endParaRPr>
            </a:p>
          </p:txBody>
        </p:sp>
      </p:grpSp>
      <p:sp>
        <p:nvSpPr>
          <p:cNvPr id="30" name="Text Box 29"/>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31" name="Text Box 3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3. Outer Join</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grpSp>
        <p:nvGrpSpPr>
          <p:cNvPr id="6" name="Group 5"/>
          <p:cNvGrpSpPr/>
          <p:nvPr/>
        </p:nvGrpSpPr>
        <p:grpSpPr>
          <a:xfrm>
            <a:off x="195580" y="996950"/>
            <a:ext cx="11996420" cy="4490720"/>
            <a:chOff x="308" y="1570"/>
            <a:chExt cx="18892" cy="7072"/>
          </a:xfrm>
        </p:grpSpPr>
        <p:sp>
          <p:nvSpPr>
            <p:cNvPr id="3" name="Rectangle 13312"/>
            <p:cNvSpPr/>
            <p:nvPr/>
          </p:nvSpPr>
          <p:spPr>
            <a:xfrm>
              <a:off x="308" y="1570"/>
              <a:ext cx="18892" cy="1826"/>
            </a:xfrm>
            <a:prstGeom prst="rect">
              <a:avLst/>
            </a:prstGeom>
            <a:solidFill>
              <a:srgbClr val="FFFFFF"/>
            </a:solidFill>
            <a:ln w="18000" cap="flat" cmpd="sng">
              <a:solidFill>
                <a:schemeClr val="bg2"/>
              </a:solidFill>
              <a:prstDash val="solid"/>
              <a:round/>
              <a:headEnd type="none" w="med" len="med"/>
              <a:tailEnd type="none" w="med" len="med"/>
            </a:ln>
          </p:spPr>
          <p:txBody>
            <a:bodyPr wrap="square" lIns="90000" tIns="46800" rIns="90000" bIns="46800" anchor="t"/>
            <a:lstStyle/>
            <a:p>
              <a:pPr indent="0" algn="l" defTabSz="0" hangingPunct="0">
                <a:buClr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Lst>
              </a:pPr>
              <a:r>
                <a:rPr lang="en-US" altLang="en-US" sz="2400" dirty="0" err="1">
                  <a:solidFill>
                    <a:srgbClr val="000000"/>
                  </a:solidFill>
                  <a:latin typeface="Roboto Light" panose="02000000000000000000" pitchFamily="2" charset="0"/>
                  <a:ea typeface="Roboto Medium" panose="02000000000000000000" pitchFamily="2" charset="0"/>
                  <a:cs typeface="Roboto Light" panose="02000000000000000000" pitchFamily="2" charset="0"/>
                  <a:sym typeface="+mn-ea"/>
                </a:rPr>
                <a:t>		</a:t>
              </a:r>
              <a:r>
                <a:rPr lang="en-US" altLang="en-US" sz="2000" dirty="0" err="1">
                  <a:solidFill>
                    <a:srgbClr val="000000"/>
                  </a:solidFill>
                  <a:latin typeface="Roboto Light" panose="02000000000000000000" pitchFamily="2" charset="0"/>
                  <a:ea typeface="Roboto Medium" panose="02000000000000000000" pitchFamily="2" charset="0"/>
                  <a:cs typeface="Roboto Light" panose="02000000000000000000" pitchFamily="2" charset="0"/>
                  <a:sym typeface="+mn-ea"/>
                </a:rPr>
                <a:t>Without AQO											With AQO</a:t>
              </a:r>
              <a:r>
                <a:rPr lang="en-US" altLang="x-none" sz="2400" dirty="0" err="1">
                  <a:solidFill>
                    <a:srgbClr val="000000"/>
                  </a:solidFill>
                  <a:latin typeface="Roboto Light" panose="02000000000000000000" pitchFamily="2" charset="0"/>
                  <a:ea typeface="Roboto Medium" panose="02000000000000000000" pitchFamily="2" charset="0"/>
                  <a:cs typeface="Roboto Light" panose="02000000000000000000" pitchFamily="2" charset="0"/>
                  <a:sym typeface="+mn-ea"/>
                </a:rPr>
                <a:t>       </a:t>
              </a:r>
              <a:r>
                <a:rPr lang="en-US" altLang="x-none" sz="2800" dirty="0" err="1">
                  <a:solidFill>
                    <a:srgbClr val="000000"/>
                  </a:solidFill>
                  <a:latin typeface="Roboto Light" panose="02000000000000000000" pitchFamily="2" charset="0"/>
                  <a:ea typeface="Roboto Medium" panose="02000000000000000000" pitchFamily="2" charset="0"/>
                  <a:cs typeface="Roboto Light" panose="02000000000000000000" pitchFamily="2" charset="0"/>
                  <a:sym typeface="+mn-ea"/>
                </a:rPr>
                <a:t>                                          </a:t>
              </a:r>
              <a:endParaRPr lang="en-US" altLang="x-none" sz="2800" dirty="0" err="1">
                <a:solidFill>
                  <a:srgbClr val="000000"/>
                </a:solidFill>
                <a:latin typeface="Roboto Light" panose="02000000000000000000" pitchFamily="2" charset="0"/>
                <a:ea typeface="Roboto Medium" panose="02000000000000000000" pitchFamily="2" charset="0"/>
                <a:cs typeface="Roboto Light" panose="02000000000000000000" pitchFamily="2" charset="0"/>
                <a:sym typeface="+mn-ea"/>
              </a:endParaRPr>
            </a:p>
          </p:txBody>
        </p:sp>
        <p:grpSp>
          <p:nvGrpSpPr>
            <p:cNvPr id="4" name="Группа 3"/>
            <p:cNvGrpSpPr/>
            <p:nvPr/>
          </p:nvGrpSpPr>
          <p:grpSpPr>
            <a:xfrm>
              <a:off x="308" y="2494"/>
              <a:ext cx="18567" cy="6148"/>
              <a:chOff x="81280" y="1900555"/>
              <a:chExt cx="11996420" cy="3295015"/>
            </a:xfrm>
          </p:grpSpPr>
          <p:pic>
            <p:nvPicPr>
              <p:cNvPr id="7" name="Picture 8"/>
              <p:cNvPicPr>
                <a:picLocks noChangeAspect="1"/>
              </p:cNvPicPr>
              <p:nvPr/>
            </p:nvPicPr>
            <p:blipFill>
              <a:blip r:embed="rId1"/>
              <a:stretch>
                <a:fillRect/>
              </a:stretch>
            </p:blipFill>
            <p:spPr>
              <a:xfrm>
                <a:off x="5793740" y="1900555"/>
                <a:ext cx="6283960" cy="2856865"/>
              </a:xfrm>
              <a:prstGeom prst="rect">
                <a:avLst/>
              </a:prstGeom>
            </p:spPr>
          </p:pic>
          <p:pic>
            <p:nvPicPr>
              <p:cNvPr id="10" name="Picture 12"/>
              <p:cNvPicPr>
                <a:picLocks noChangeAspect="1"/>
              </p:cNvPicPr>
              <p:nvPr/>
            </p:nvPicPr>
            <p:blipFill>
              <a:blip r:embed="rId2"/>
              <a:stretch>
                <a:fillRect/>
              </a:stretch>
            </p:blipFill>
            <p:spPr>
              <a:xfrm>
                <a:off x="81280" y="1900555"/>
                <a:ext cx="5712460" cy="3295015"/>
              </a:xfrm>
              <a:prstGeom prst="rect">
                <a:avLst/>
              </a:prstGeom>
            </p:spPr>
          </p:pic>
          <p:sp>
            <p:nvSpPr>
              <p:cNvPr id="11" name="Rectangle 13"/>
              <p:cNvSpPr/>
              <p:nvPr/>
            </p:nvSpPr>
            <p:spPr>
              <a:xfrm>
                <a:off x="255905" y="2129155"/>
                <a:ext cx="11735435" cy="647065"/>
              </a:xfrm>
              <a:prstGeom prst="rect">
                <a:avLst/>
              </a:prstGeom>
              <a:noFill/>
              <a:ln w="38100"/>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5"/>
              <p:cNvSpPr/>
              <p:nvPr/>
            </p:nvSpPr>
            <p:spPr>
              <a:xfrm>
                <a:off x="7112635" y="2776855"/>
                <a:ext cx="4878070" cy="454660"/>
              </a:xfrm>
              <a:prstGeom prst="rect">
                <a:avLst/>
              </a:prstGeom>
              <a:noFill/>
              <a:ln w="38100">
                <a:solidFill>
                  <a:srgbClr val="0070C0"/>
                </a:solidFill>
              </a:ln>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6"/>
              <p:cNvSpPr/>
              <p:nvPr/>
            </p:nvSpPr>
            <p:spPr>
              <a:xfrm>
                <a:off x="1744980" y="4322445"/>
                <a:ext cx="3618230" cy="434975"/>
              </a:xfrm>
              <a:prstGeom prst="rect">
                <a:avLst/>
              </a:prstGeom>
              <a:noFill/>
              <a:ln w="38100">
                <a:solidFill>
                  <a:srgbClr val="0070C0"/>
                </a:solidFill>
              </a:ln>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0" name="Text Box 29"/>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31" name="Text Box 30"/>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3. Outer Join</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grpSp>
        <p:nvGrpSpPr>
          <p:cNvPr id="4" name="Group 3"/>
          <p:cNvGrpSpPr/>
          <p:nvPr/>
        </p:nvGrpSpPr>
        <p:grpSpPr>
          <a:xfrm>
            <a:off x="131445" y="768985"/>
            <a:ext cx="11948160" cy="5140960"/>
            <a:chOff x="207" y="1211"/>
            <a:chExt cx="18816" cy="8096"/>
          </a:xfrm>
        </p:grpSpPr>
        <p:sp>
          <p:nvSpPr>
            <p:cNvPr id="6" name="Rectangle 13312"/>
            <p:cNvSpPr/>
            <p:nvPr/>
          </p:nvSpPr>
          <p:spPr>
            <a:xfrm>
              <a:off x="207" y="1211"/>
              <a:ext cx="18817" cy="2860"/>
            </a:xfrm>
            <a:prstGeom prst="rect">
              <a:avLst/>
            </a:prstGeom>
            <a:solidFill>
              <a:srgbClr val="FFFFFF"/>
            </a:solidFill>
            <a:ln w="18000" cap="flat" cmpd="sng">
              <a:solidFill>
                <a:schemeClr val="bg2"/>
              </a:solidFill>
              <a:prstDash val="solid"/>
              <a:round/>
              <a:headEnd type="none" w="med" len="med"/>
              <a:tailEnd type="none" w="med" len="med"/>
            </a:ln>
          </p:spPr>
          <p:txBody>
            <a:bodyPr wrap="square" lIns="90000" tIns="46800" rIns="90000" bIns="46800" anchor="t"/>
            <a:lstStyle/>
            <a:p>
              <a:pPr lvl="3" indent="0" defTabSz="0" hangingPunct="0">
                <a:buClr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Lst>
              </a:pPr>
              <a:r>
                <a:rPr lang="en-US" altLang="x-none" b="1" dirty="0" err="1">
                  <a:solidFill>
                    <a:srgbClr val="000000"/>
                  </a:solidFill>
                  <a:latin typeface="Roboto Light" panose="02000000000000000000" pitchFamily="2" charset="0"/>
                  <a:cs typeface="Roboto Light" panose="02000000000000000000" pitchFamily="2" charset="0"/>
                  <a:sym typeface="+mn-ea"/>
                </a:rPr>
                <a:t>explain analyze select cname, avg(degree) </a:t>
              </a:r>
              <a:endParaRPr lang="en-US" altLang="x-none" b="1" dirty="0" err="1">
                <a:solidFill>
                  <a:srgbClr val="000000"/>
                </a:solidFill>
                <a:latin typeface="Roboto Light" panose="02000000000000000000" pitchFamily="2" charset="0"/>
                <a:cs typeface="Roboto Light" panose="02000000000000000000" pitchFamily="2" charset="0"/>
                <a:sym typeface="+mn-ea"/>
              </a:endParaRPr>
            </a:p>
            <a:p>
              <a:pPr lvl="3" indent="0" defTabSz="0" hangingPunct="0">
                <a:buClr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Lst>
              </a:pPr>
              <a:r>
                <a:rPr lang="en-US" altLang="en-US" b="1" dirty="0" err="1">
                  <a:solidFill>
                    <a:srgbClr val="000000"/>
                  </a:solidFill>
                  <a:latin typeface="Roboto Light" panose="02000000000000000000" pitchFamily="2" charset="0"/>
                  <a:cs typeface="Roboto Light" panose="02000000000000000000" pitchFamily="2" charset="0"/>
                  <a:sym typeface="+mn-ea"/>
                </a:rPr>
                <a:t>	</a:t>
              </a:r>
              <a:r>
                <a:rPr lang="en-US" altLang="x-none" b="1" dirty="0" err="1">
                  <a:solidFill>
                    <a:srgbClr val="000000"/>
                  </a:solidFill>
                  <a:latin typeface="Roboto Light" panose="02000000000000000000" pitchFamily="2" charset="0"/>
                  <a:cs typeface="Roboto Light" panose="02000000000000000000" pitchFamily="2" charset="0"/>
                  <a:sym typeface="+mn-ea"/>
                </a:rPr>
                <a:t>from course, student,score </a:t>
              </a:r>
              <a:endParaRPr lang="en-US" altLang="x-none" b="1" dirty="0" err="1">
                <a:solidFill>
                  <a:srgbClr val="000000"/>
                </a:solidFill>
                <a:latin typeface="Roboto Light" panose="02000000000000000000" pitchFamily="2" charset="0"/>
                <a:cs typeface="Roboto Light" panose="02000000000000000000" pitchFamily="2" charset="0"/>
                <a:sym typeface="+mn-ea"/>
              </a:endParaRPr>
            </a:p>
            <a:p>
              <a:pPr lvl="3" indent="0" defTabSz="0" hangingPunct="0">
                <a:buClr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Lst>
              </a:pPr>
              <a:r>
                <a:rPr lang="en-US" altLang="en-US" b="1" dirty="0" err="1">
                  <a:solidFill>
                    <a:srgbClr val="000000"/>
                  </a:solidFill>
                  <a:latin typeface="Roboto Light" panose="02000000000000000000" pitchFamily="2" charset="0"/>
                  <a:cs typeface="Roboto Light" panose="02000000000000000000" pitchFamily="2" charset="0"/>
                  <a:sym typeface="+mn-ea"/>
                </a:rPr>
                <a:t>	</a:t>
              </a:r>
              <a:r>
                <a:rPr lang="en-US" altLang="x-none" b="1" dirty="0" err="1">
                  <a:solidFill>
                    <a:srgbClr val="000000"/>
                  </a:solidFill>
                  <a:latin typeface="Roboto Light" panose="02000000000000000000" pitchFamily="2" charset="0"/>
                  <a:cs typeface="Roboto Light" panose="02000000000000000000" pitchFamily="2" charset="0"/>
                  <a:sym typeface="+mn-ea"/>
                </a:rPr>
                <a:t>join broke_down_course on </a:t>
              </a:r>
              <a:endParaRPr lang="en-US" altLang="x-none" b="1" dirty="0" err="1">
                <a:solidFill>
                  <a:srgbClr val="000000"/>
                </a:solidFill>
                <a:latin typeface="Roboto Light" panose="02000000000000000000" pitchFamily="2" charset="0"/>
                <a:cs typeface="Roboto Light" panose="02000000000000000000" pitchFamily="2" charset="0"/>
              </a:endParaRPr>
            </a:p>
            <a:p>
              <a:pPr lvl="3" indent="0" defTabSz="0" hangingPunct="0">
                <a:buClr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Lst>
              </a:pPr>
              <a:r>
                <a:rPr lang="en-US" altLang="en-US" b="1" dirty="0" err="1">
                  <a:solidFill>
                    <a:srgbClr val="000000"/>
                  </a:solidFill>
                  <a:latin typeface="Roboto Light" panose="02000000000000000000" pitchFamily="2" charset="0"/>
                  <a:cs typeface="Roboto Light" panose="02000000000000000000" pitchFamily="2" charset="0"/>
                  <a:sym typeface="+mn-ea"/>
                </a:rPr>
                <a:t>	</a:t>
              </a:r>
              <a:r>
                <a:rPr lang="en-US" altLang="x-none" b="1" dirty="0" err="1">
                  <a:solidFill>
                    <a:srgbClr val="000000"/>
                  </a:solidFill>
                  <a:latin typeface="Roboto Light" panose="02000000000000000000" pitchFamily="2" charset="0"/>
                  <a:cs typeface="Roboto Light" panose="02000000000000000000" pitchFamily="2" charset="0"/>
                  <a:sym typeface="+mn-ea"/>
                </a:rPr>
                <a:t>(score.cno=broke_down_course.cno and score.sno=broke_down_course.sno) </a:t>
              </a:r>
              <a:endParaRPr lang="en-US" altLang="x-none" b="1" dirty="0" err="1">
                <a:solidFill>
                  <a:srgbClr val="000000"/>
                </a:solidFill>
                <a:latin typeface="Roboto Light" panose="02000000000000000000" pitchFamily="2" charset="0"/>
                <a:cs typeface="Roboto Light" panose="02000000000000000000" pitchFamily="2" charset="0"/>
                <a:sym typeface="+mn-ea"/>
              </a:endParaRPr>
            </a:p>
            <a:p>
              <a:pPr lvl="3" indent="0" defTabSz="0" hangingPunct="0">
                <a:buClr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Lst>
              </a:pPr>
              <a:r>
                <a:rPr lang="en-US" altLang="en-US" b="1" dirty="0" err="1">
                  <a:solidFill>
                    <a:srgbClr val="000000"/>
                  </a:solidFill>
                  <a:latin typeface="Roboto Light" panose="02000000000000000000" pitchFamily="2" charset="0"/>
                  <a:cs typeface="Roboto Light" panose="02000000000000000000" pitchFamily="2" charset="0"/>
                  <a:sym typeface="+mn-ea"/>
                </a:rPr>
                <a:t>	</a:t>
              </a:r>
              <a:r>
                <a:rPr lang="en-US" altLang="x-none" b="1" dirty="0" err="1">
                  <a:solidFill>
                    <a:srgbClr val="000000"/>
                  </a:solidFill>
                  <a:latin typeface="Roboto Light" panose="02000000000000000000" pitchFamily="2" charset="0"/>
                  <a:cs typeface="Roboto Light" panose="02000000000000000000" pitchFamily="2" charset="0"/>
                  <a:sym typeface="+mn-ea"/>
                </a:rPr>
                <a:t>where score.sno = student.sno group by (cname);</a:t>
              </a:r>
              <a:r>
                <a:rPr lang="en-US" altLang="x-none" dirty="0" err="1">
                  <a:solidFill>
                    <a:srgbClr val="000000"/>
                  </a:solidFill>
                  <a:latin typeface="Roboto Light" panose="02000000000000000000" pitchFamily="2" charset="0"/>
                  <a:cs typeface="Roboto Light" panose="02000000000000000000" pitchFamily="2" charset="0"/>
                  <a:sym typeface="+mn-ea"/>
                </a:rPr>
                <a:t>      </a:t>
              </a:r>
              <a:endParaRPr lang="en-US" altLang="x-none" dirty="0" err="1">
                <a:solidFill>
                  <a:srgbClr val="000000"/>
                </a:solidFill>
                <a:latin typeface="Roboto Light" panose="02000000000000000000" pitchFamily="2" charset="0"/>
                <a:cs typeface="Roboto Light" panose="02000000000000000000" pitchFamily="2" charset="0"/>
                <a:sym typeface="+mn-ea"/>
              </a:endParaRPr>
            </a:p>
            <a:p>
              <a:pPr indent="0" algn="ctr" defTabSz="0" hangingPunct="0">
                <a:buClr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Lst>
              </a:pPr>
              <a:endParaRPr lang="en-US" altLang="en-US" b="1" dirty="0" err="1">
                <a:solidFill>
                  <a:schemeClr val="accent1"/>
                </a:solidFill>
                <a:effectLst>
                  <a:outerShdw blurRad="38100" dist="25400" dir="5400000" algn="ctr" rotWithShape="0">
                    <a:srgbClr val="6E747A">
                      <a:alpha val="43000"/>
                    </a:srgbClr>
                  </a:outerShdw>
                </a:effectLst>
                <a:latin typeface="Roboto Light" panose="02000000000000000000" pitchFamily="2" charset="0"/>
                <a:cs typeface="Roboto Light" panose="02000000000000000000" pitchFamily="2" charset="0"/>
                <a:sym typeface="+mn-ea"/>
              </a:endParaRPr>
            </a:p>
          </p:txBody>
        </p:sp>
        <p:grpSp>
          <p:nvGrpSpPr>
            <p:cNvPr id="3" name="Группа 2"/>
            <p:cNvGrpSpPr/>
            <p:nvPr/>
          </p:nvGrpSpPr>
          <p:grpSpPr>
            <a:xfrm>
              <a:off x="2500" y="3789"/>
              <a:ext cx="13250" cy="5518"/>
              <a:chOff x="1532890" y="2341880"/>
              <a:chExt cx="9635490" cy="4012565"/>
            </a:xfrm>
          </p:grpSpPr>
          <p:pic>
            <p:nvPicPr>
              <p:cNvPr id="8" name="Picture 7"/>
              <p:cNvPicPr>
                <a:picLocks noChangeAspect="1"/>
              </p:cNvPicPr>
              <p:nvPr/>
            </p:nvPicPr>
            <p:blipFill>
              <a:blip r:embed="rId1"/>
              <a:stretch>
                <a:fillRect/>
              </a:stretch>
            </p:blipFill>
            <p:spPr>
              <a:xfrm>
                <a:off x="1532890" y="2341880"/>
                <a:ext cx="9500235" cy="4012565"/>
              </a:xfrm>
              <a:prstGeom prst="rect">
                <a:avLst/>
              </a:prstGeom>
            </p:spPr>
          </p:pic>
          <p:sp>
            <p:nvSpPr>
              <p:cNvPr id="13" name="Rectangle 12"/>
              <p:cNvSpPr/>
              <p:nvPr/>
            </p:nvSpPr>
            <p:spPr>
              <a:xfrm>
                <a:off x="3171825" y="5130165"/>
                <a:ext cx="7996555" cy="901065"/>
              </a:xfrm>
              <a:prstGeom prst="rect">
                <a:avLst/>
              </a:prstGeom>
              <a:noFill/>
              <a:ln w="38100"/>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737725" y="5728335"/>
                <a:ext cx="1198880" cy="302895"/>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5920740" y="5130165"/>
                <a:ext cx="1373505" cy="286385"/>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3. The Same Problem On A Difference Scale</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pic>
        <p:nvPicPr>
          <p:cNvPr id="17" name="Picture 16"/>
          <p:cNvPicPr>
            <a:picLocks noChangeAspect="1"/>
          </p:cNvPicPr>
          <p:nvPr/>
        </p:nvPicPr>
        <p:blipFill>
          <a:blip r:embed="rId1"/>
          <a:stretch>
            <a:fillRect/>
          </a:stretch>
        </p:blipFill>
        <p:spPr>
          <a:xfrm>
            <a:off x="517525" y="1090295"/>
            <a:ext cx="10726420" cy="2395220"/>
          </a:xfrm>
          <a:prstGeom prst="rect">
            <a:avLst/>
          </a:prstGeom>
        </p:spPr>
      </p:pic>
      <p:sp>
        <p:nvSpPr>
          <p:cNvPr id="3" name="Rectangle 2"/>
          <p:cNvSpPr/>
          <p:nvPr/>
        </p:nvSpPr>
        <p:spPr>
          <a:xfrm>
            <a:off x="1419860" y="2573655"/>
            <a:ext cx="8688705" cy="827405"/>
          </a:xfrm>
          <a:prstGeom prst="rect">
            <a:avLst/>
          </a:prstGeom>
          <a:noFill/>
          <a:ln w="38100"/>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8197850" y="3089910"/>
            <a:ext cx="1689735" cy="262255"/>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606290" y="2573655"/>
            <a:ext cx="2200910" cy="259715"/>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Box 8"/>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0" name="Text Box 9"/>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3. The Same Problem On A Difference Scale</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latin typeface="Roboto Medium" panose="02000000000000000000" pitchFamily="2" charset="0"/>
                <a:ea typeface="Roboto Medium" panose="02000000000000000000" pitchFamily="2" charset="0"/>
              </a:rPr>
            </a:fld>
            <a:endParaRPr lang="ru-RU" dirty="0">
              <a:latin typeface="Roboto Medium" panose="02000000000000000000" pitchFamily="2" charset="0"/>
              <a:ea typeface="Roboto Medium" panose="02000000000000000000" pitchFamily="2" charset="0"/>
            </a:endParaRPr>
          </a:p>
        </p:txBody>
      </p:sp>
      <p:grpSp>
        <p:nvGrpSpPr>
          <p:cNvPr id="10" name="Group 9"/>
          <p:cNvGrpSpPr/>
          <p:nvPr/>
        </p:nvGrpSpPr>
        <p:grpSpPr>
          <a:xfrm>
            <a:off x="517525" y="1090295"/>
            <a:ext cx="10726420" cy="2395220"/>
            <a:chOff x="815" y="1717"/>
            <a:chExt cx="16892" cy="3772"/>
          </a:xfrm>
        </p:grpSpPr>
        <p:pic>
          <p:nvPicPr>
            <p:cNvPr id="17" name="Picture 16"/>
            <p:cNvPicPr>
              <a:picLocks noChangeAspect="1"/>
            </p:cNvPicPr>
            <p:nvPr/>
          </p:nvPicPr>
          <p:blipFill>
            <a:blip r:embed="rId1"/>
            <a:stretch>
              <a:fillRect/>
            </a:stretch>
          </p:blipFill>
          <p:spPr>
            <a:xfrm>
              <a:off x="815" y="1717"/>
              <a:ext cx="16892" cy="3772"/>
            </a:xfrm>
            <a:prstGeom prst="rect">
              <a:avLst/>
            </a:prstGeom>
          </p:spPr>
        </p:pic>
        <p:sp>
          <p:nvSpPr>
            <p:cNvPr id="3" name="Rectangle 2"/>
            <p:cNvSpPr/>
            <p:nvPr/>
          </p:nvSpPr>
          <p:spPr>
            <a:xfrm>
              <a:off x="2236" y="4053"/>
              <a:ext cx="13683" cy="1303"/>
            </a:xfrm>
            <a:prstGeom prst="rect">
              <a:avLst/>
            </a:prstGeom>
            <a:noFill/>
            <a:ln w="38100"/>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12910" y="4866"/>
              <a:ext cx="2661" cy="413"/>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254" y="4053"/>
              <a:ext cx="3466" cy="409"/>
            </a:xfrm>
            <a:prstGeom prst="rect">
              <a:avLst/>
            </a:prstGeom>
            <a:noFill/>
            <a:ln w="38100">
              <a:solidFill>
                <a:srgbClr val="06308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 Box 5"/>
          <p:cNvSpPr txBox="1"/>
          <p:nvPr/>
        </p:nvSpPr>
        <p:spPr>
          <a:xfrm>
            <a:off x="517525" y="3719830"/>
            <a:ext cx="10726420" cy="1198880"/>
          </a:xfrm>
          <a:prstGeom prst="rect">
            <a:avLst/>
          </a:prstGeom>
          <a:noFill/>
        </p:spPr>
        <p:txBody>
          <a:bodyPr wrap="square" rtlCol="0">
            <a:spAutoFit/>
          </a:bodyPr>
          <a:lstStyle/>
          <a:p>
            <a:r>
              <a:rPr lang="en-US" altLang="en-US" dirty="0">
                <a:solidFill>
                  <a:schemeClr val="accent1"/>
                </a:solidFill>
                <a:latin typeface="Roboto Light" panose="02000000000000000000" pitchFamily="2" charset="0"/>
                <a:ea typeface="Roboto Light" panose="02000000000000000000" pitchFamily="2" charset="0"/>
                <a:cs typeface="Roboto Medium" panose="02000000000000000000" pitchFamily="2" charset="0"/>
              </a:rPr>
              <a:t>The Reason: </a:t>
            </a:r>
            <a:endParaRPr lang="en-US" altLang="en-US" dirty="0">
              <a:solidFill>
                <a:schemeClr val="tx1"/>
              </a:solidFill>
              <a:latin typeface="Roboto Light" panose="02000000000000000000" pitchFamily="2" charset="0"/>
              <a:ea typeface="Roboto Light" panose="02000000000000000000" pitchFamily="2" charset="0"/>
              <a:cs typeface="Roboto Medium" panose="02000000000000000000" pitchFamily="2" charset="0"/>
            </a:endParaRPr>
          </a:p>
          <a:p>
            <a:pPr marL="285750" indent="-285750">
              <a:buFont typeface="Arial" panose="02080604020202020204" pitchFamily="34" charset="0"/>
              <a:buChar char="•"/>
            </a:pPr>
            <a:r>
              <a:rPr lang="en-US" altLang="en-US" dirty="0">
                <a:solidFill>
                  <a:schemeClr val="tx1"/>
                </a:solidFill>
                <a:latin typeface="Roboto Light" panose="02000000000000000000" pitchFamily="2" charset="0"/>
                <a:ea typeface="Roboto Light" panose="02000000000000000000" pitchFamily="2" charset="0"/>
                <a:cs typeface="Roboto Medium" panose="02000000000000000000" pitchFamily="2" charset="0"/>
              </a:rPr>
              <a:t>The Merge Join rewinds its inner side to the start of the current group of equal keyed tuples if the next outer tuple must be also joined to the same group.</a:t>
            </a:r>
            <a:endParaRPr lang="en-US" altLang="en-US" dirty="0">
              <a:solidFill>
                <a:schemeClr val="tx1"/>
              </a:solidFill>
              <a:latin typeface="Roboto Light" panose="02000000000000000000" pitchFamily="2" charset="0"/>
              <a:ea typeface="Roboto Light" panose="02000000000000000000" pitchFamily="2" charset="0"/>
              <a:cs typeface="Roboto Medium" panose="02000000000000000000" pitchFamily="2" charset="0"/>
            </a:endParaRPr>
          </a:p>
          <a:p>
            <a:pPr marL="285750" indent="-285750">
              <a:buFont typeface="Arial" panose="02080604020202020204" pitchFamily="34" charset="0"/>
              <a:buChar char="•"/>
            </a:pPr>
            <a:r>
              <a:rPr lang="en-US" altLang="en-US" dirty="0">
                <a:solidFill>
                  <a:schemeClr val="tx1"/>
                </a:solidFill>
                <a:latin typeface="Roboto Light" panose="02000000000000000000" pitchFamily="2" charset="0"/>
                <a:ea typeface="Roboto Light" panose="02000000000000000000" pitchFamily="2" charset="0"/>
                <a:cs typeface="Roboto Medium" panose="02000000000000000000" pitchFamily="2" charset="0"/>
              </a:rPr>
              <a:t>Explain counts those tuples twice.</a:t>
            </a:r>
            <a:endParaRPr lang="en-US" altLang="en-US" dirty="0">
              <a:solidFill>
                <a:schemeClr val="tx1"/>
              </a:solidFill>
              <a:latin typeface="Roboto Light" panose="02000000000000000000" pitchFamily="2" charset="0"/>
              <a:ea typeface="Roboto Light" panose="02000000000000000000" pitchFamily="2" charset="0"/>
              <a:cs typeface="Roboto Medium" panose="02000000000000000000" pitchFamily="2" charset="0"/>
            </a:endParaRPr>
          </a:p>
        </p:txBody>
      </p:sp>
      <p:sp>
        <p:nvSpPr>
          <p:cNvPr id="8" name="Text Box 7"/>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9" name="Text Box 8"/>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9" name="Text Box 18"/>
          <p:cNvSpPr txBox="1"/>
          <p:nvPr/>
        </p:nvSpPr>
        <p:spPr>
          <a:xfrm>
            <a:off x="6586855" y="5445125"/>
            <a:ext cx="5314950" cy="368300"/>
          </a:xfrm>
          <a:prstGeom prst="rect">
            <a:avLst/>
          </a:prstGeom>
          <a:noFill/>
        </p:spPr>
        <p:txBody>
          <a:bodyPr wrap="square" rtlCol="0" anchor="t">
            <a:spAutoFit/>
          </a:bodyPr>
          <a:lstStyle/>
          <a:p>
            <a:r>
              <a:rPr lang="en-US" altLang="en-US" b="1" dirty="0">
                <a:latin typeface="Roboto Medium" panose="02000000000000000000" pitchFamily="2" charset="0"/>
                <a:ea typeface="Roboto Medium" panose="02000000000000000000" pitchFamily="2" charset="0"/>
              </a:rPr>
              <a:t>You can find the thread here: </a:t>
            </a:r>
            <a:r>
              <a:rPr lang="en-US" b="1" dirty="0">
                <a:latin typeface="Roboto Medium" panose="02000000000000000000" pitchFamily="2" charset="0"/>
                <a:ea typeface="Roboto Medium" panose="02000000000000000000" pitchFamily="2" charset="0"/>
              </a:rPr>
              <a:t>bit.ly/3yyH6dx</a:t>
            </a:r>
            <a:endParaRPr lang="en-US" b="1" dirty="0">
              <a:latin typeface="Roboto Medium" panose="02000000000000000000" pitchFamily="2" charset="0"/>
              <a:ea typeface="Roboto Medium" panose="02000000000000000000" pitchFamily="2" charset="0"/>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err="1">
                <a:solidFill>
                  <a:srgbClr val="16229A"/>
                </a:solidFill>
                <a:latin typeface="Roboto Medium" panose="02000000000000000000" pitchFamily="2" charset="0"/>
                <a:ea typeface="Roboto Medium" panose="02000000000000000000" pitchFamily="2" charset="0"/>
              </a:rPr>
              <a:t>Analysing</a:t>
            </a:r>
            <a:r>
              <a:rPr lang="en-US" altLang="en-US" b="0" dirty="0">
                <a:solidFill>
                  <a:srgbClr val="16229A"/>
                </a:solidFill>
                <a:latin typeface="Roboto Medium" panose="02000000000000000000" pitchFamily="2" charset="0"/>
                <a:ea typeface="Roboto Medium" panose="02000000000000000000" pitchFamily="2" charset="0"/>
              </a:rPr>
              <a:t> with </a:t>
            </a:r>
            <a:r>
              <a:rPr lang="en-US" altLang="en-US" b="0" dirty="0" err="1">
                <a:solidFill>
                  <a:srgbClr val="16229A"/>
                </a:solidFill>
                <a:latin typeface="Roboto Medium" panose="02000000000000000000" pitchFamily="2" charset="0"/>
                <a:ea typeface="Roboto Medium" panose="02000000000000000000" pitchFamily="2" charset="0"/>
              </a:rPr>
              <a:t>aqo_query_stats</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4" name="Slide Number Placeholder 3"/>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grpSp>
        <p:nvGrpSpPr>
          <p:cNvPr id="9" name="Group 8"/>
          <p:cNvGrpSpPr/>
          <p:nvPr/>
        </p:nvGrpSpPr>
        <p:grpSpPr>
          <a:xfrm>
            <a:off x="912495" y="1322705"/>
            <a:ext cx="10367010" cy="4512310"/>
            <a:chOff x="1437" y="2083"/>
            <a:chExt cx="16326" cy="7106"/>
          </a:xfrm>
        </p:grpSpPr>
        <p:grpSp>
          <p:nvGrpSpPr>
            <p:cNvPr id="2" name="Группа 1"/>
            <p:cNvGrpSpPr/>
            <p:nvPr/>
          </p:nvGrpSpPr>
          <p:grpSpPr>
            <a:xfrm>
              <a:off x="1437" y="2083"/>
              <a:ext cx="16326" cy="7106"/>
              <a:chOff x="43180" y="737870"/>
              <a:chExt cx="12152630" cy="5289550"/>
            </a:xfrm>
          </p:grpSpPr>
          <p:sp>
            <p:nvSpPr>
              <p:cNvPr id="3" name="Rectangle 10"/>
              <p:cNvSpPr/>
              <p:nvPr/>
            </p:nvSpPr>
            <p:spPr>
              <a:xfrm>
                <a:off x="43180" y="737870"/>
                <a:ext cx="9302115" cy="483235"/>
              </a:xfrm>
              <a:prstGeom prst="rect">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ltLang="en-US">
                    <a:solidFill>
                      <a:schemeClr val="tx1"/>
                    </a:solidFill>
                    <a:latin typeface="Roboto Light" panose="02000000000000000000" pitchFamily="2" charset="0"/>
                    <a:cs typeface="Roboto Light" panose="02000000000000000000" pitchFamily="2" charset="0"/>
                  </a:rPr>
                  <a:t>SELECT * FROM aqo_query_stats \gx</a:t>
                </a:r>
                <a:endParaRPr lang="en-US" altLang="en-US">
                  <a:solidFill>
                    <a:schemeClr val="tx1"/>
                  </a:solidFill>
                  <a:latin typeface="Roboto Light" panose="02000000000000000000" pitchFamily="2" charset="0"/>
                  <a:cs typeface="Roboto Light" panose="02000000000000000000" pitchFamily="2" charset="0"/>
                </a:endParaRPr>
              </a:p>
            </p:txBody>
          </p:sp>
          <p:pic>
            <p:nvPicPr>
              <p:cNvPr id="7" name="Picture 13"/>
              <p:cNvPicPr>
                <a:picLocks noChangeAspect="1"/>
              </p:cNvPicPr>
              <p:nvPr/>
            </p:nvPicPr>
            <p:blipFill>
              <a:blip r:embed="rId1"/>
              <a:stretch>
                <a:fillRect/>
              </a:stretch>
            </p:blipFill>
            <p:spPr>
              <a:xfrm>
                <a:off x="43180" y="1370330"/>
                <a:ext cx="12152630" cy="4657090"/>
              </a:xfrm>
              <a:prstGeom prst="rect">
                <a:avLst/>
              </a:prstGeom>
            </p:spPr>
          </p:pic>
          <p:sp>
            <p:nvSpPr>
              <p:cNvPr id="8" name="Rectangle 14"/>
              <p:cNvSpPr/>
              <p:nvPr/>
            </p:nvSpPr>
            <p:spPr>
              <a:xfrm>
                <a:off x="43815" y="1830070"/>
                <a:ext cx="12105005" cy="468630"/>
              </a:xfrm>
              <a:prstGeom prst="rect">
                <a:avLst/>
              </a:prstGeom>
              <a:noFill/>
              <a:ln w="38100"/>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14"/>
            <p:cNvSpPr/>
            <p:nvPr/>
          </p:nvSpPr>
          <p:spPr>
            <a:xfrm>
              <a:off x="1437" y="4148"/>
              <a:ext cx="16215" cy="628"/>
            </a:xfrm>
            <a:prstGeom prst="rect">
              <a:avLst/>
            </a:prstGeom>
            <a:noFill/>
            <a:ln w="38100"/>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7"/>
            <p:cNvSpPr/>
            <p:nvPr/>
          </p:nvSpPr>
          <p:spPr>
            <a:xfrm>
              <a:off x="1437" y="4770"/>
              <a:ext cx="16262" cy="630"/>
            </a:xfrm>
            <a:prstGeom prst="rect">
              <a:avLst/>
            </a:prstGeom>
            <a:noFill/>
            <a:ln w="38100"/>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ext Box 1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3" name="Text Box 1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Control queries with AQO </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pic>
        <p:nvPicPr>
          <p:cNvPr id="20" name="Picture 16"/>
          <p:cNvPicPr>
            <a:picLocks noChangeAspect="1"/>
          </p:cNvPicPr>
          <p:nvPr/>
        </p:nvPicPr>
        <p:blipFill>
          <a:blip r:embed="rId1">
            <a:extLst>
              <a:ext uri="{BEBA8EAE-BF5A-486C-A8C5-ECC9F3942E4B}">
                <a14:imgProps xmlns:a14="http://schemas.microsoft.com/office/drawing/2010/main">
                  <a14:imgLayer r:embed="rId2">
                    <a14:imgEffect>
                      <a14:colorTemperature colorTemp="4700"/>
                    </a14:imgEffect>
                  </a14:imgLayer>
                </a14:imgProps>
              </a:ext>
            </a:extLst>
          </a:blip>
          <a:stretch>
            <a:fillRect/>
          </a:stretch>
        </p:blipFill>
        <p:spPr>
          <a:xfrm>
            <a:off x="418303" y="1181816"/>
            <a:ext cx="11177067" cy="3840438"/>
          </a:xfrm>
          <a:prstGeom prst="rect">
            <a:avLst/>
          </a:prstGeom>
          <a:solidFill>
            <a:schemeClr val="bg1"/>
          </a:solidFill>
          <a:ln>
            <a:solidFill>
              <a:schemeClr val="bg1"/>
            </a:solidFill>
          </a:ln>
        </p:spPr>
      </p:pic>
      <p:sp>
        <p:nvSpPr>
          <p:cNvPr id="22" name="Text Box 2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3" name="Text Box 2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AQO's storage structure </a:t>
            </a:r>
            <a:endParaRPr lang="en-US" altLang="en-US" b="0" dirty="0">
              <a:solidFill>
                <a:srgbClr val="16229A"/>
              </a:solidFill>
              <a:latin typeface="Roboto Medium" panose="02000000000000000000" pitchFamily="2" charset="0"/>
              <a:ea typeface="Roboto Medium" panose="02000000000000000000" pitchFamily="2" charset="0"/>
            </a:endParaRPr>
          </a:p>
        </p:txBody>
      </p:sp>
      <p:graphicFrame>
        <p:nvGraphicFramePr>
          <p:cNvPr id="3" name="Table 2"/>
          <p:cNvGraphicFramePr/>
          <p:nvPr/>
        </p:nvGraphicFramePr>
        <p:xfrm>
          <a:off x="517358" y="1162735"/>
          <a:ext cx="10738580" cy="4861361"/>
        </p:xfrm>
        <a:graphic>
          <a:graphicData uri="http://schemas.openxmlformats.org/drawingml/2006/table">
            <a:tbl>
              <a:tblPr lastRow="1">
                <a:tableStyleId>{E8034E78-7F5D-4C2E-B375-FC64B27BC917}</a:tableStyleId>
              </a:tblPr>
              <a:tblGrid>
                <a:gridCol w="2750659"/>
                <a:gridCol w="2750082"/>
                <a:gridCol w="2080722"/>
                <a:gridCol w="3157117"/>
              </a:tblGrid>
              <a:tr h="581149">
                <a:tc>
                  <a:txBody>
                    <a:bodyPr/>
                    <a:lstStyle/>
                    <a:p>
                      <a:pPr>
                        <a:buNone/>
                      </a:pPr>
                      <a:r>
                        <a:rPr lang="en-US" altLang="en-US" sz="1600">
                          <a:solidFill>
                            <a:schemeClr val="tx1"/>
                          </a:solidFill>
                          <a:effectLst/>
                          <a:latin typeface="Roboto Medium" panose="02000000000000000000" pitchFamily="2" charset="0"/>
                          <a:ea typeface="Roboto Medium" panose="02000000000000000000" pitchFamily="2" charset="0"/>
                        </a:rPr>
                        <a:t>aqo_data</a:t>
                      </a:r>
                      <a:endParaRPr lang="en-US" altLang="en-US" sz="1600">
                        <a:solidFill>
                          <a:schemeClr val="tx1"/>
                        </a:solidFill>
                        <a:effectLst/>
                        <a:latin typeface="Roboto Medium" panose="02000000000000000000" pitchFamily="2" charset="0"/>
                        <a:ea typeface="Roboto Medium"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lstStyle/>
                    <a:p>
                      <a:pPr>
                        <a:buNone/>
                      </a:pPr>
                      <a:r>
                        <a:rPr lang="en-US" altLang="en-US" sz="1600" dirty="0" err="1">
                          <a:solidFill>
                            <a:schemeClr val="tx1"/>
                          </a:solidFill>
                          <a:effectLst/>
                          <a:latin typeface="Roboto Medium" panose="02000000000000000000" pitchFamily="2" charset="0"/>
                          <a:ea typeface="Roboto Medium" panose="02000000000000000000" pitchFamily="2" charset="0"/>
                        </a:rPr>
                        <a:t>aqo_queries</a:t>
                      </a:r>
                      <a:endParaRPr lang="en-US" altLang="en-US" sz="1600" dirty="0">
                        <a:solidFill>
                          <a:schemeClr val="tx1"/>
                        </a:solidFill>
                        <a:effectLst/>
                        <a:latin typeface="Roboto Medium" panose="02000000000000000000" pitchFamily="2" charset="0"/>
                        <a:ea typeface="Roboto Medium"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lstStyle/>
                    <a:p>
                      <a:pPr>
                        <a:buNone/>
                      </a:pPr>
                      <a:r>
                        <a:rPr lang="en-US" altLang="en-US" sz="1600">
                          <a:solidFill>
                            <a:schemeClr val="tx1"/>
                          </a:solidFill>
                          <a:effectLst/>
                          <a:latin typeface="Roboto Medium" panose="02000000000000000000" pitchFamily="2" charset="0"/>
                          <a:ea typeface="Roboto Medium" panose="02000000000000000000" pitchFamily="2" charset="0"/>
                        </a:rPr>
                        <a:t>aqo_query_text</a:t>
                      </a:r>
                      <a:endParaRPr lang="en-US" altLang="en-US" sz="1600">
                        <a:solidFill>
                          <a:schemeClr val="tx1"/>
                        </a:solidFill>
                        <a:effectLst/>
                        <a:latin typeface="Roboto Medium" panose="02000000000000000000" pitchFamily="2" charset="0"/>
                        <a:ea typeface="Roboto Medium"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lstStyle/>
                    <a:p>
                      <a:pPr>
                        <a:buNone/>
                      </a:pPr>
                      <a:r>
                        <a:rPr lang="en-US" altLang="en-US" sz="1600" dirty="0" err="1">
                          <a:solidFill>
                            <a:schemeClr val="tx1"/>
                          </a:solidFill>
                          <a:effectLst/>
                          <a:latin typeface="Roboto Medium" panose="02000000000000000000" pitchFamily="2" charset="0"/>
                          <a:ea typeface="Roboto Medium" panose="02000000000000000000" pitchFamily="2" charset="0"/>
                        </a:rPr>
                        <a:t>aqo_query_stat</a:t>
                      </a:r>
                      <a:endParaRPr lang="en-US" altLang="en-US" sz="1600" dirty="0">
                        <a:solidFill>
                          <a:schemeClr val="tx1"/>
                        </a:solidFill>
                        <a:effectLst/>
                        <a:latin typeface="Roboto Medium" panose="02000000000000000000" pitchFamily="2" charset="0"/>
                        <a:ea typeface="Roboto Medium"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3071790">
                <a:tc>
                  <a:txBody>
                    <a:bodyPr/>
                    <a:lstStyle/>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Feature space (Queries)</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Feature subspace (Nodes)</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err="1">
                          <a:solidFill>
                            <a:schemeClr val="tx1"/>
                          </a:solidFill>
                          <a:effectLst/>
                          <a:latin typeface="Roboto Light" panose="02000000000000000000" pitchFamily="2" charset="0"/>
                          <a:ea typeface="Roboto Light" panose="02000000000000000000" pitchFamily="2" charset="0"/>
                        </a:rPr>
                        <a:t>NFeatures</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Features (</a:t>
                      </a:r>
                      <a:r>
                        <a:rPr lang="en-US" altLang="en-US" sz="1600" dirty="0" err="1">
                          <a:solidFill>
                            <a:schemeClr val="tx1"/>
                          </a:solidFill>
                          <a:effectLst/>
                          <a:latin typeface="Roboto Light" panose="02000000000000000000" pitchFamily="2" charset="0"/>
                          <a:ea typeface="Roboto Light" panose="02000000000000000000" pitchFamily="2" charset="0"/>
                        </a:rPr>
                        <a:t>Selectivities</a:t>
                      </a:r>
                      <a:r>
                        <a:rPr lang="en-US" altLang="en-US" sz="1600" dirty="0">
                          <a:solidFill>
                            <a:schemeClr val="tx1"/>
                          </a:solidFill>
                          <a:effectLst/>
                          <a:latin typeface="Roboto Light" panose="02000000000000000000" pitchFamily="2" charset="0"/>
                          <a:ea typeface="Roboto Light" panose="02000000000000000000" pitchFamily="2" charset="0"/>
                        </a:rPr>
                        <a:t>)</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Targets (Rows)</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err="1">
                          <a:solidFill>
                            <a:schemeClr val="tx1"/>
                          </a:solidFill>
                          <a:effectLst/>
                          <a:latin typeface="Roboto Light" panose="02000000000000000000" pitchFamily="2" charset="0"/>
                          <a:ea typeface="Roboto Light" panose="02000000000000000000" pitchFamily="2" charset="0"/>
                        </a:rPr>
                        <a:t>Oids</a:t>
                      </a:r>
                      <a:r>
                        <a:rPr lang="en-US" altLang="en-US" sz="1600" dirty="0">
                          <a:solidFill>
                            <a:schemeClr val="tx1"/>
                          </a:solidFill>
                          <a:effectLst/>
                          <a:latin typeface="Roboto Light" panose="02000000000000000000" pitchFamily="2" charset="0"/>
                          <a:ea typeface="Roboto Light" panose="02000000000000000000" pitchFamily="2" charset="0"/>
                        </a:rPr>
                        <a:t> of relations</a:t>
                      </a:r>
                      <a:endParaRPr lang="en-US" altLang="en-US" sz="1600" dirty="0">
                        <a:solidFill>
                          <a:schemeClr val="tx1"/>
                        </a:solidFill>
                        <a:effectLst/>
                        <a:latin typeface="Roboto Light" panose="02000000000000000000" pitchFamily="2" charset="0"/>
                        <a:ea typeface="Roboto Light" panose="02000000000000000000" pitchFamily="2" charset="0"/>
                      </a:endParaRPr>
                    </a:p>
                    <a:p>
                      <a:pPr indent="0">
                        <a:buFont typeface="Arial" panose="02080604020202020204" pitchFamily="34" charset="0"/>
                        <a:buNone/>
                      </a:pP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endParaRPr lang="en-US" altLang="en-US" sz="1600" dirty="0">
                        <a:solidFill>
                          <a:schemeClr val="tx1"/>
                        </a:solidFill>
                        <a:effectLst/>
                        <a:latin typeface="Roboto Light" panose="02000000000000000000" pitchFamily="2" charset="0"/>
                        <a:ea typeface="Roboto Light"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lstStyle/>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Query hash</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Learn AQO</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Use AQO</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Feature space (Query hash)</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Auto tuning</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endParaRPr lang="en-US" altLang="en-US" sz="1600" dirty="0">
                        <a:solidFill>
                          <a:schemeClr val="tx1"/>
                        </a:solidFill>
                        <a:effectLst/>
                        <a:latin typeface="Roboto Light" panose="02000000000000000000" pitchFamily="2" charset="0"/>
                        <a:ea typeface="Roboto Light"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lstStyle/>
                    <a:p>
                      <a:pPr marL="285750" indent="-285750" algn="l">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Query hash</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lgn="l">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Query text</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lgn="l">
                        <a:buFont typeface="Arial" panose="02080604020202020204" pitchFamily="34" charset="0"/>
                        <a:buChar char="•"/>
                      </a:pPr>
                      <a:endParaRPr lang="en-US" altLang="en-US" sz="1600" dirty="0">
                        <a:solidFill>
                          <a:schemeClr val="tx1"/>
                        </a:solidFill>
                        <a:effectLst/>
                        <a:latin typeface="Roboto Light" panose="02000000000000000000" pitchFamily="2" charset="0"/>
                        <a:ea typeface="Roboto Light"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lstStyle/>
                    <a:p>
                      <a:pPr marL="285750" indent="-285750">
                        <a:buFont typeface="Arial" panose="02080604020202020204" pitchFamily="34" charset="0"/>
                        <a:buChar char="•"/>
                      </a:pPr>
                      <a:r>
                        <a:rPr lang="en-US" altLang="en-US" sz="1600" dirty="0" err="1">
                          <a:solidFill>
                            <a:schemeClr val="tx1"/>
                          </a:solidFill>
                          <a:effectLst/>
                          <a:latin typeface="Roboto Light" panose="02000000000000000000" pitchFamily="2" charset="0"/>
                          <a:ea typeface="Roboto Light" panose="02000000000000000000" pitchFamily="2" charset="0"/>
                        </a:rPr>
                        <a:t>Queryid</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Execution time with AQO</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Execution time without AQO</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Planning time with AQO</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Planning time without AQO</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Cardinality error with AQO</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Cardinality Error without AQO</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Executions with AQO</a:t>
                      </a:r>
                      <a:endParaRPr lang="en-US" altLang="en-US" sz="1600" dirty="0">
                        <a:solidFill>
                          <a:schemeClr val="tx1"/>
                        </a:solidFill>
                        <a:effectLst/>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altLang="en-US" sz="1600" dirty="0">
                          <a:solidFill>
                            <a:schemeClr val="tx1"/>
                          </a:solidFill>
                          <a:effectLst/>
                          <a:latin typeface="Roboto Light" panose="02000000000000000000" pitchFamily="2" charset="0"/>
                          <a:ea typeface="Roboto Light" panose="02000000000000000000" pitchFamily="2" charset="0"/>
                        </a:rPr>
                        <a:t>Executions without AQO</a:t>
                      </a:r>
                      <a:endParaRPr lang="en-US" altLang="en-US" sz="1600" dirty="0">
                        <a:solidFill>
                          <a:schemeClr val="tx1"/>
                        </a:solidFill>
                        <a:effectLst/>
                        <a:latin typeface="Roboto Light" panose="02000000000000000000" pitchFamily="2" charset="0"/>
                        <a:ea typeface="Roboto Light"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1208422">
                <a:tc>
                  <a:txBody>
                    <a:bodyPr/>
                    <a:lstStyle/>
                    <a:p>
                      <a:pPr>
                        <a:buNone/>
                      </a:pPr>
                      <a:r>
                        <a:rPr lang="en-US" altLang="en-US" sz="1600" b="1" dirty="0">
                          <a:solidFill>
                            <a:schemeClr val="tx1"/>
                          </a:solidFill>
                          <a:effectLst/>
                          <a:latin typeface="Roboto Medium" panose="02000000000000000000" pitchFamily="2" charset="0"/>
                          <a:ea typeface="Roboto Medium" panose="02000000000000000000" pitchFamily="2" charset="0"/>
                        </a:rPr>
                        <a:t>It stores </a:t>
                      </a:r>
                      <a:r>
                        <a:rPr lang="en-US" altLang="en-US" sz="1600" b="1" dirty="0" err="1">
                          <a:solidFill>
                            <a:schemeClr val="tx1"/>
                          </a:solidFill>
                          <a:effectLst/>
                          <a:latin typeface="Roboto Medium" panose="02000000000000000000" pitchFamily="2" charset="0"/>
                          <a:ea typeface="Roboto Medium" panose="02000000000000000000" pitchFamily="2" charset="0"/>
                        </a:rPr>
                        <a:t>selectivities</a:t>
                      </a:r>
                      <a:r>
                        <a:rPr lang="en-US" altLang="en-US" sz="1600" b="1" dirty="0">
                          <a:solidFill>
                            <a:schemeClr val="tx1"/>
                          </a:solidFill>
                          <a:effectLst/>
                          <a:latin typeface="Roboto Medium" panose="02000000000000000000" pitchFamily="2" charset="0"/>
                          <a:ea typeface="Roboto Medium" panose="02000000000000000000" pitchFamily="2" charset="0"/>
                        </a:rPr>
                        <a:t> for every query statement and it's number of rows</a:t>
                      </a:r>
                      <a:endParaRPr lang="en-US" altLang="en-US" sz="1600" b="1" dirty="0">
                        <a:solidFill>
                          <a:schemeClr val="tx1"/>
                        </a:solidFill>
                        <a:effectLst/>
                        <a:latin typeface="Roboto Medium" panose="02000000000000000000" pitchFamily="2" charset="0"/>
                        <a:ea typeface="Roboto Medium"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lstStyle/>
                    <a:p>
                      <a:pPr>
                        <a:buNone/>
                      </a:pPr>
                      <a:r>
                        <a:rPr lang="en-US" altLang="en-US" sz="1600" b="1">
                          <a:solidFill>
                            <a:schemeClr val="tx1"/>
                          </a:solidFill>
                          <a:effectLst/>
                          <a:latin typeface="Roboto Medium" panose="02000000000000000000" pitchFamily="2" charset="0"/>
                          <a:ea typeface="Roboto Medium" panose="02000000000000000000" pitchFamily="2" charset="0"/>
                        </a:rPr>
                        <a:t>Settings for all known queries</a:t>
                      </a:r>
                      <a:endParaRPr lang="en-US" altLang="en-US" sz="1600" b="1">
                        <a:solidFill>
                          <a:schemeClr val="tx1"/>
                        </a:solidFill>
                        <a:effectLst/>
                        <a:latin typeface="Roboto Medium" panose="02000000000000000000" pitchFamily="2" charset="0"/>
                        <a:ea typeface="Roboto Medium"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lstStyle/>
                    <a:p>
                      <a:pPr>
                        <a:buNone/>
                      </a:pPr>
                      <a:r>
                        <a:rPr lang="en-US" altLang="en-US" sz="1600" b="1" dirty="0">
                          <a:solidFill>
                            <a:schemeClr val="tx1"/>
                          </a:solidFill>
                          <a:effectLst/>
                          <a:latin typeface="Roboto Medium" panose="02000000000000000000" pitchFamily="2" charset="0"/>
                          <a:ea typeface="Roboto Medium" panose="02000000000000000000" pitchFamily="2" charset="0"/>
                        </a:rPr>
                        <a:t>It stores all known queries and it's hashes</a:t>
                      </a:r>
                      <a:endParaRPr lang="en-US" altLang="en-US" sz="1600" b="1" dirty="0">
                        <a:solidFill>
                          <a:schemeClr val="tx1"/>
                        </a:solidFill>
                        <a:effectLst/>
                        <a:latin typeface="Roboto Medium" panose="02000000000000000000" pitchFamily="2" charset="0"/>
                        <a:ea typeface="Roboto Medium"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lstStyle/>
                    <a:p>
                      <a:pPr>
                        <a:buNone/>
                      </a:pPr>
                      <a:r>
                        <a:rPr lang="en-US" altLang="en-US" sz="1600" b="1" dirty="0">
                          <a:solidFill>
                            <a:schemeClr val="tx1"/>
                          </a:solidFill>
                          <a:effectLst/>
                          <a:latin typeface="Roboto Medium" panose="02000000000000000000" pitchFamily="2" charset="0"/>
                          <a:ea typeface="Roboto Medium" panose="02000000000000000000" pitchFamily="2" charset="0"/>
                        </a:rPr>
                        <a:t>For analysis of working AQO</a:t>
                      </a:r>
                      <a:endParaRPr lang="en-US" altLang="en-US" sz="1600" b="1" dirty="0">
                        <a:solidFill>
                          <a:schemeClr val="tx1"/>
                        </a:solidFill>
                        <a:effectLst/>
                        <a:latin typeface="Roboto Medium" panose="02000000000000000000" pitchFamily="2" charset="0"/>
                        <a:ea typeface="Roboto Medium" panose="02000000000000000000" pitchFamily="2" charset="0"/>
                      </a:endParaRPr>
                    </a:p>
                  </a:txBody>
                  <a:tcPr marL="83021" marR="83021" marT="41511" marB="41511">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bl>
          </a:graphicData>
        </a:graphic>
      </p:graphicFrame>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4" name="Text Box 3"/>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3. Examples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6" name="Text Box 5"/>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3837671" y="2850411"/>
            <a:ext cx="6011585" cy="1397098"/>
          </a:xfrm>
        </p:spPr>
        <p:txBody>
          <a:bodyPr>
            <a:normAutofit/>
            <a:scene3d>
              <a:camera prst="orthographicFront"/>
              <a:lightRig rig="threePt" dir="t"/>
            </a:scene3d>
          </a:bodyPr>
          <a:lstStyle/>
          <a:p>
            <a:r>
              <a:rPr lang="en-US" altLang="en-US" b="0" dirty="0">
                <a:solidFill>
                  <a:schemeClr val="bg1"/>
                </a:solidFill>
                <a:effectLst/>
                <a:latin typeface="Roboto Medium" panose="02000000000000000000" pitchFamily="2" charset="0"/>
                <a:ea typeface="Roboto Medium" panose="02000000000000000000" pitchFamily="2" charset="0"/>
              </a:rPr>
              <a:t>Testing results</a:t>
            </a:r>
            <a:endParaRPr lang="en-US" altLang="en-US" b="0" dirty="0">
              <a:solidFill>
                <a:schemeClr val="bg1"/>
              </a:solidFill>
              <a:effectLst/>
              <a:latin typeface="Roboto Medium" panose="02000000000000000000" pitchFamily="2" charset="0"/>
              <a:ea typeface="Roboto Medium" panose="02000000000000000000" pitchFamily="2"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Adaptive Query Optimization</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
        <p:nvSpPr>
          <p:cNvPr id="5" name="Text Placeholder 1"/>
          <p:cNvSpPr/>
          <p:nvPr/>
        </p:nvSpPr>
        <p:spPr>
          <a:xfrm>
            <a:off x="644358" y="2137954"/>
            <a:ext cx="10799762" cy="3592075"/>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sym typeface="+mn-ea"/>
              </a:rPr>
              <a:t>It improves cardinality estimation</a:t>
            </a:r>
            <a:endParaRPr lang="en-US" altLang="en-US" sz="2400" b="0" dirty="0">
              <a:solidFill>
                <a:schemeClr val="tx1"/>
              </a:solidFill>
              <a:latin typeface="Roboto Light" panose="02000000000000000000" pitchFamily="2" charset="0"/>
              <a:ea typeface="Roboto Light" panose="02000000000000000000" pitchFamily="2" charset="0"/>
              <a:sym typeface="+mn-ea"/>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sym typeface="+mn-ea"/>
              </a:rPr>
              <a:t>It can effect the planner to find more optimal plan</a:t>
            </a:r>
            <a:endParaRPr lang="en-US" altLang="en-US" sz="2400" b="0" dirty="0">
              <a:solidFill>
                <a:schemeClr val="tx1"/>
              </a:solidFill>
              <a:latin typeface="Roboto Light" panose="02000000000000000000" pitchFamily="2" charset="0"/>
              <a:ea typeface="Roboto Light" panose="02000000000000000000" pitchFamily="2" charset="0"/>
              <a:sym typeface="+mn-ea"/>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sym typeface="+mn-ea"/>
              </a:rPr>
              <a:t>It saves the real cardinality information to use it in the future</a:t>
            </a:r>
            <a:endParaRPr lang="en-US" altLang="en-US" sz="2400" b="0" dirty="0">
              <a:solidFill>
                <a:schemeClr val="tx1"/>
              </a:solidFill>
              <a:latin typeface="Roboto Light" panose="02000000000000000000" pitchFamily="2" charset="0"/>
              <a:ea typeface="Roboto Light" panose="02000000000000000000" pitchFamily="2" charset="0"/>
              <a:sym typeface="+mn-ea"/>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11" name="Text Box 10"/>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4" name="Text Box 13"/>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Текст 5"/>
          <p:cNvSpPr>
            <a:spLocks noGrp="1"/>
          </p:cNvSpPr>
          <p:nvPr/>
        </p:nvSpPr>
        <p:spPr>
          <a:xfrm>
            <a:off x="581025" y="1199515"/>
            <a:ext cx="9704705" cy="4009390"/>
          </a:xfrm>
          <a:prstGeom prst="rect">
            <a:avLst/>
          </a:prstGeom>
        </p:spPr>
        <p:txBody>
          <a:bodyPr vert="horz" lIns="0" tIns="0" rIns="0" bIns="0" rtlCol="0"/>
          <a:lstStyle>
            <a:lvl1pPr marL="0" indent="0" algn="l" defTabSz="914400" rtl="0" eaLnBrk="1" latinLnBrk="0" hangingPunct="1">
              <a:lnSpc>
                <a:spcPct val="100000"/>
              </a:lnSpc>
              <a:spcBef>
                <a:spcPts val="1000"/>
              </a:spcBef>
              <a:buFontTx/>
              <a:buNone/>
              <a:defRPr sz="1600" b="0" i="0" kern="1200">
                <a:solidFill>
                  <a:schemeClr val="tx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algn="ctr"/>
            <a:endParaRPr lang="en-US" altLang="ru-RU" sz="2400" b="1" dirty="0">
              <a:solidFill>
                <a:schemeClr val="accent1"/>
              </a:solidFill>
              <a:effectLst>
                <a:outerShdw blurRad="38100" dist="25400" dir="5400000" algn="ctr" rotWithShape="0">
                  <a:srgbClr val="6E747A">
                    <a:alpha val="43000"/>
                  </a:srgbClr>
                </a:outerShdw>
              </a:effectLst>
            </a:endParaRPr>
          </a:p>
          <a:p>
            <a:pPr marL="285750" indent="-285750">
              <a:buFont typeface="Arial" panose="02080604020202020204" pitchFamily="34" charset="0"/>
              <a:buChar char="•"/>
            </a:pPr>
            <a:r>
              <a:rPr lang="en-US" altLang="en-US" sz="2400" dirty="0">
                <a:solidFill>
                  <a:schemeClr val="tx1"/>
                </a:solidFill>
                <a:latin typeface="Roboto Light" panose="02000000000000000000" pitchFamily="2" charset="0"/>
                <a:ea typeface="Roboto Light" panose="02000000000000000000" pitchFamily="2" charset="0"/>
              </a:rPr>
              <a:t>set</a:t>
            </a:r>
            <a:r>
              <a:rPr lang="en-US" sz="2400" dirty="0">
                <a:solidFill>
                  <a:schemeClr val="tx1"/>
                </a:solidFill>
                <a:latin typeface="Roboto Light" panose="02000000000000000000" pitchFamily="2" charset="0"/>
                <a:ea typeface="Roboto Light" panose="02000000000000000000" pitchFamily="2" charset="0"/>
              </a:rPr>
              <a:t> of</a:t>
            </a:r>
            <a:r>
              <a:rPr lang="ru-RU" sz="2400" dirty="0">
                <a:solidFill>
                  <a:schemeClr val="tx1"/>
                </a:solidFill>
                <a:latin typeface="Roboto Light" panose="02000000000000000000" pitchFamily="2" charset="0"/>
                <a:ea typeface="Roboto Light" panose="02000000000000000000" pitchFamily="2" charset="0"/>
              </a:rPr>
              <a:t> 113 </a:t>
            </a:r>
            <a:r>
              <a:rPr lang="en-US" altLang="ru-RU" sz="2400" dirty="0">
                <a:solidFill>
                  <a:schemeClr val="tx1"/>
                </a:solidFill>
                <a:latin typeface="Roboto Light" panose="02000000000000000000" pitchFamily="2" charset="0"/>
                <a:ea typeface="Roboto Light" panose="02000000000000000000" pitchFamily="2" charset="0"/>
              </a:rPr>
              <a:t>queries</a:t>
            </a:r>
            <a:endParaRPr lang="en-US" altLang="ru-RU" sz="2400" dirty="0">
              <a:solidFill>
                <a:schemeClr val="tx1"/>
              </a:solidFill>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en-US" sz="2400" dirty="0" err="1">
                <a:solidFill>
                  <a:schemeClr val="tx1"/>
                </a:solidFill>
                <a:latin typeface="Roboto Light" panose="02000000000000000000" pitchFamily="2" charset="0"/>
                <a:ea typeface="Roboto Light" panose="02000000000000000000" pitchFamily="2" charset="0"/>
              </a:rPr>
              <a:t>every query have from</a:t>
            </a:r>
            <a:r>
              <a:rPr lang="ru-RU" sz="2400" dirty="0">
                <a:solidFill>
                  <a:schemeClr val="tx1"/>
                </a:solidFill>
                <a:latin typeface="Roboto Light" panose="02000000000000000000" pitchFamily="2" charset="0"/>
                <a:ea typeface="Roboto Light" panose="02000000000000000000" pitchFamily="2" charset="0"/>
              </a:rPr>
              <a:t> 3 </a:t>
            </a:r>
            <a:r>
              <a:rPr lang="en-US" altLang="ru-RU" sz="2400" dirty="0">
                <a:solidFill>
                  <a:schemeClr val="tx1"/>
                </a:solidFill>
                <a:latin typeface="Roboto Light" panose="02000000000000000000" pitchFamily="2" charset="0"/>
                <a:ea typeface="Roboto Light" panose="02000000000000000000" pitchFamily="2" charset="0"/>
              </a:rPr>
              <a:t>to</a:t>
            </a:r>
            <a:r>
              <a:rPr lang="ru-RU" sz="2400" dirty="0">
                <a:solidFill>
                  <a:schemeClr val="tx1"/>
                </a:solidFill>
                <a:latin typeface="Roboto Light" panose="02000000000000000000" pitchFamily="2" charset="0"/>
                <a:ea typeface="Roboto Light" panose="02000000000000000000" pitchFamily="2" charset="0"/>
              </a:rPr>
              <a:t> 16 </a:t>
            </a:r>
            <a:r>
              <a:rPr lang="en-US" altLang="ru-RU" sz="2400" dirty="0">
                <a:solidFill>
                  <a:schemeClr val="tx1"/>
                </a:solidFill>
                <a:latin typeface="Roboto Light" panose="02000000000000000000" pitchFamily="2" charset="0"/>
                <a:ea typeface="Roboto Light" panose="02000000000000000000" pitchFamily="2" charset="0"/>
              </a:rPr>
              <a:t>joins</a:t>
            </a:r>
            <a:endParaRPr lang="en-US" altLang="ru-RU" sz="2400" dirty="0">
              <a:solidFill>
                <a:schemeClr val="tx1"/>
              </a:solidFill>
              <a:latin typeface="Roboto Light" panose="02000000000000000000" pitchFamily="2" charset="0"/>
              <a:ea typeface="Roboto Light" panose="02000000000000000000" pitchFamily="2" charset="0"/>
            </a:endParaRPr>
          </a:p>
          <a:p>
            <a:pPr marL="285750" indent="-285750">
              <a:buFont typeface="Arial" panose="02080604020202020204" pitchFamily="34" charset="0"/>
              <a:buChar char="•"/>
            </a:pPr>
            <a:r>
              <a:rPr lang="ru-RU" sz="2400" dirty="0">
                <a:solidFill>
                  <a:schemeClr val="tx1"/>
                </a:solidFill>
                <a:latin typeface="Roboto Light" panose="02000000000000000000" pitchFamily="2" charset="0"/>
                <a:ea typeface="Roboto Light" panose="02000000000000000000" pitchFamily="2" charset="0"/>
                <a:sym typeface="+mn-ea"/>
              </a:rPr>
              <a:t>the queries answer the logical questions of a movie lover</a:t>
            </a:r>
            <a:endParaRPr lang="ru-RU" sz="2400" dirty="0">
              <a:solidFill>
                <a:schemeClr val="tx1"/>
              </a:solidFill>
              <a:latin typeface="Roboto Light" panose="02000000000000000000" pitchFamily="2" charset="0"/>
              <a:ea typeface="Roboto Light" panose="02000000000000000000" pitchFamily="2" charset="0"/>
              <a:sym typeface="+mn-ea"/>
            </a:endParaRPr>
          </a:p>
          <a:p>
            <a:pPr marL="285750" indent="-285750">
              <a:buFont typeface="Arial" panose="02080604020202020204" pitchFamily="34" charset="0"/>
              <a:buChar char="•"/>
            </a:pPr>
            <a:r>
              <a:rPr sz="2400" dirty="0">
                <a:solidFill>
                  <a:schemeClr val="tx1"/>
                </a:solidFill>
                <a:latin typeface="Roboto Light" panose="02000000000000000000" pitchFamily="2" charset="0"/>
                <a:ea typeface="Roboto Light" panose="02000000000000000000" pitchFamily="2" charset="0"/>
              </a:rPr>
              <a:t>queries are difficult for the optimizer due to </a:t>
            </a:r>
            <a:br>
              <a:rPr sz="2400" dirty="0">
                <a:solidFill>
                  <a:schemeClr val="tx1"/>
                </a:solidFill>
                <a:latin typeface="Roboto Light" panose="02000000000000000000" pitchFamily="2" charset="0"/>
                <a:ea typeface="Roboto Light" panose="02000000000000000000" pitchFamily="2" charset="0"/>
              </a:rPr>
            </a:br>
            <a:r>
              <a:rPr sz="2400" dirty="0">
                <a:solidFill>
                  <a:schemeClr val="tx1"/>
                </a:solidFill>
                <a:latin typeface="Roboto Light" panose="02000000000000000000" pitchFamily="2" charset="0"/>
                <a:ea typeface="Roboto Light" panose="02000000000000000000" pitchFamily="2" charset="0"/>
              </a:rPr>
              <a:t>the large number of joins and correlations</a:t>
            </a:r>
            <a:endParaRPr sz="2400" dirty="0">
              <a:solidFill>
                <a:schemeClr val="tx1"/>
              </a:solidFill>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22" name="Text Box 2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3" name="Text Box 2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Conclusion</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7" name="Text Box 6"/>
          <p:cNvSpPr txBox="1"/>
          <p:nvPr/>
        </p:nvSpPr>
        <p:spPr>
          <a:xfrm>
            <a:off x="5608320" y="5573395"/>
            <a:ext cx="6016625" cy="368300"/>
          </a:xfrm>
          <a:prstGeom prst="rect">
            <a:avLst/>
          </a:prstGeom>
          <a:noFill/>
        </p:spPr>
        <p:txBody>
          <a:bodyPr wrap="square" rtlCol="0" anchor="t">
            <a:spAutoFit/>
          </a:bodyPr>
          <a:lstStyle/>
          <a:p>
            <a:r>
              <a:rPr lang="en-US" altLang="en-US" b="1"/>
              <a:t>You can find the thread here:  </a:t>
            </a:r>
            <a:r>
              <a:rPr lang="en-US" b="1"/>
              <a:t>bit.ly/4bCE5ru</a:t>
            </a:r>
            <a:endParaRPr lang="en-US" b="1"/>
          </a:p>
        </p:txBody>
      </p:sp>
      <p:sp>
        <p:nvSpPr>
          <p:cNvPr id="9" name="Title 8"/>
          <p:cNvSpPr>
            <a:spLocks noGrp="1"/>
          </p:cNvSpPr>
          <p:nvPr>
            <p:ph type="title"/>
          </p:nvPr>
        </p:nvSpPr>
        <p:spPr>
          <a:xfrm>
            <a:off x="475488" y="348193"/>
            <a:ext cx="10074595" cy="390078"/>
          </a:xfrm>
        </p:spPr>
        <p:txBody>
          <a:bodyPr>
            <a:scene3d>
              <a:camera prst="orthographicFront"/>
              <a:lightRig rig="threePt" dir="t"/>
            </a:scene3d>
          </a:bodyPr>
          <a:lstStyle/>
          <a:p>
            <a:r>
              <a:rPr b="0" dirty="0">
                <a:solidFill>
                  <a:srgbClr val="16229A"/>
                </a:solidFill>
                <a:latin typeface="Roboto Medium" panose="02000000000000000000" pitchFamily="2" charset="0"/>
                <a:ea typeface="Roboto Medium" panose="02000000000000000000" pitchFamily="2" charset="0"/>
                <a:sym typeface="+mn-ea"/>
              </a:rPr>
              <a:t>Internet Movie Database</a:t>
            </a:r>
            <a:r>
              <a:rPr lang="ru-RU" b="0" dirty="0">
                <a:solidFill>
                  <a:srgbClr val="16229A"/>
                </a:solidFill>
                <a:latin typeface="Roboto Medium" panose="02000000000000000000" pitchFamily="2" charset="0"/>
                <a:ea typeface="Roboto Medium" panose="02000000000000000000" pitchFamily="2" charset="0"/>
                <a:sym typeface="+mn-ea"/>
              </a:rPr>
              <a:t> (IMDB)</a:t>
            </a:r>
            <a:endParaRPr lang="ru-RU" b="0" dirty="0">
              <a:solidFill>
                <a:srgbClr val="16229A"/>
              </a:solidFill>
              <a:latin typeface="Roboto Medium" panose="02000000000000000000" pitchFamily="2" charset="0"/>
              <a:ea typeface="Roboto Medium" panose="02000000000000000000" pitchFamily="2" charset="0"/>
              <a:sym typeface="+mn-ea"/>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b="0" dirty="0">
                <a:solidFill>
                  <a:srgbClr val="16229A"/>
                </a:solidFill>
                <a:latin typeface="Roboto Medium" panose="02000000000000000000" pitchFamily="2" charset="0"/>
                <a:ea typeface="Roboto Medium" panose="02000000000000000000" pitchFamily="2" charset="0"/>
                <a:sym typeface="+mn-ea"/>
              </a:rPr>
              <a:t>Internet Movie Database</a:t>
            </a:r>
            <a:r>
              <a:rPr lang="ru-RU" b="0" dirty="0">
                <a:solidFill>
                  <a:srgbClr val="16229A"/>
                </a:solidFill>
                <a:latin typeface="Roboto Medium" panose="02000000000000000000" pitchFamily="2" charset="0"/>
                <a:ea typeface="Roboto Medium" panose="02000000000000000000" pitchFamily="2" charset="0"/>
                <a:sym typeface="+mn-ea"/>
              </a:rPr>
              <a:t> (IMDB)</a:t>
            </a:r>
            <a:endParaRPr lang="ru-RU" b="0" dirty="0">
              <a:solidFill>
                <a:srgbClr val="16229A"/>
              </a:solidFill>
              <a:latin typeface="Roboto Medium" panose="02000000000000000000" pitchFamily="2" charset="0"/>
              <a:ea typeface="Roboto Medium" panose="02000000000000000000" pitchFamily="2" charset="0"/>
              <a:sym typeface="+mn-ea"/>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pic>
        <p:nvPicPr>
          <p:cNvPr id="3" name="Picture 10"/>
          <p:cNvPicPr>
            <a:picLocks noChangeAspect="1"/>
          </p:cNvPicPr>
          <p:nvPr/>
        </p:nvPicPr>
        <p:blipFill>
          <a:blip r:embed="rId1"/>
          <a:stretch>
            <a:fillRect/>
          </a:stretch>
        </p:blipFill>
        <p:spPr>
          <a:xfrm>
            <a:off x="1313815" y="1054735"/>
            <a:ext cx="9372600" cy="4998085"/>
          </a:xfrm>
          <a:prstGeom prst="rect">
            <a:avLst/>
          </a:prstGeom>
        </p:spPr>
      </p:pic>
      <p:sp>
        <p:nvSpPr>
          <p:cNvPr id="22" name="Text Box 2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3" name="Text Box 2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Conclusion</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Tests On Join Order Benchmark</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6" name="Text Placeholder 5"/>
          <p:cNvSpPr>
            <a:spLocks noGrp="1"/>
          </p:cNvSpPr>
          <p:nvPr>
            <p:ph type="body" sz="quarter" idx="15"/>
          </p:nvPr>
        </p:nvSpPr>
        <p:spPr>
          <a:xfrm>
            <a:off x="517525" y="925195"/>
            <a:ext cx="10799445" cy="5209540"/>
          </a:xfrm>
        </p:spPr>
        <p:txBody>
          <a:bodyPr>
            <a:normAutofit/>
          </a:bodyPr>
          <a:lstStyle/>
          <a:p>
            <a:pPr algn="just"/>
            <a:r>
              <a:rPr lang="en-US" altLang="ru-RU" sz="2400" b="0" dirty="0">
                <a:solidFill>
                  <a:schemeClr val="accent1"/>
                </a:solidFill>
                <a:latin typeface="Roboto Light" panose="02000000000000000000" pitchFamily="2" charset="0"/>
                <a:cs typeface="Roboto Light" panose="02000000000000000000" pitchFamily="2" charset="0"/>
                <a:sym typeface="+mn-ea"/>
              </a:rPr>
              <a:t>main parameters on all stages:</a:t>
            </a:r>
            <a:endParaRPr lang="ru-RU" sz="2400" b="0" dirty="0">
              <a:solidFill>
                <a:schemeClr val="tx1"/>
              </a:solidFill>
              <a:latin typeface="Roboto Light" panose="02000000000000000000" pitchFamily="2" charset="0"/>
              <a:cs typeface="Roboto Light" panose="02000000000000000000" pitchFamily="2" charset="0"/>
              <a:sym typeface="+mn-ea"/>
            </a:endParaRPr>
          </a:p>
          <a:p>
            <a:pPr marL="457200" indent="-457200" algn="just">
              <a:buFont typeface="Arial" panose="02080604020202020204" pitchFamily="34" charset="0"/>
              <a:buChar char="•"/>
            </a:pPr>
            <a:r>
              <a:rPr lang="ru-RU" sz="2400" b="0" dirty="0" err="1">
                <a:solidFill>
                  <a:schemeClr val="tx1"/>
                </a:solidFill>
                <a:latin typeface="Roboto Light" panose="02000000000000000000" pitchFamily="2" charset="0"/>
                <a:cs typeface="Roboto Light" panose="02000000000000000000" pitchFamily="2" charset="0"/>
                <a:sym typeface="+mn-ea"/>
              </a:rPr>
              <a:t>random</a:t>
            </a:r>
            <a:r>
              <a:rPr lang="en-US" sz="2400" b="0" dirty="0">
                <a:solidFill>
                  <a:schemeClr val="tx1"/>
                </a:solidFill>
                <a:latin typeface="Roboto Light" panose="02000000000000000000" pitchFamily="2" charset="0"/>
                <a:cs typeface="Roboto Light" panose="02000000000000000000" pitchFamily="2" charset="0"/>
                <a:sym typeface="+mn-ea"/>
              </a:rPr>
              <a:t>/</a:t>
            </a:r>
            <a:r>
              <a:rPr lang="ru-RU" sz="2400" b="0" dirty="0" err="1">
                <a:solidFill>
                  <a:schemeClr val="tx1"/>
                </a:solidFill>
                <a:latin typeface="Roboto Light" panose="02000000000000000000" pitchFamily="2" charset="0"/>
                <a:cs typeface="Roboto Light" panose="02000000000000000000" pitchFamily="2" charset="0"/>
                <a:sym typeface="+mn-ea"/>
              </a:rPr>
              <a:t>seq_page_cost</a:t>
            </a:r>
            <a:r>
              <a:rPr lang="ru-RU" sz="2400" b="0" dirty="0">
                <a:solidFill>
                  <a:schemeClr val="tx1"/>
                </a:solidFill>
                <a:latin typeface="Roboto Light" panose="02000000000000000000" pitchFamily="2" charset="0"/>
                <a:cs typeface="Roboto Light" panose="02000000000000000000" pitchFamily="2" charset="0"/>
                <a:sym typeface="+mn-ea"/>
              </a:rPr>
              <a:t> = 1</a:t>
            </a:r>
            <a:endParaRPr lang="ru-RU" sz="2400" b="0" dirty="0">
              <a:solidFill>
                <a:schemeClr val="tx1"/>
              </a:solidFill>
              <a:latin typeface="Roboto Light" panose="02000000000000000000" pitchFamily="2" charset="0"/>
              <a:cs typeface="Roboto Light" panose="02000000000000000000" pitchFamily="2" charset="0"/>
              <a:sym typeface="+mn-ea"/>
            </a:endParaRPr>
          </a:p>
          <a:p>
            <a:pPr marL="457200" indent="-457200" algn="l">
              <a:buFont typeface="Arial" panose="02080604020202020204" pitchFamily="34" charset="0"/>
              <a:buChar char="•"/>
            </a:pPr>
            <a:r>
              <a:rPr lang="ru-RU" sz="2400" b="0" dirty="0" err="1">
                <a:solidFill>
                  <a:schemeClr val="tx1"/>
                </a:solidFill>
                <a:latin typeface="Roboto Light" panose="02000000000000000000" pitchFamily="2" charset="0"/>
                <a:cs typeface="Roboto Light" panose="02000000000000000000" pitchFamily="2" charset="0"/>
                <a:sym typeface="+mn-ea"/>
              </a:rPr>
              <a:t>from</a:t>
            </a:r>
            <a:r>
              <a:rPr lang="en-US" altLang="ru-RU" sz="2400" b="0" dirty="0">
                <a:solidFill>
                  <a:schemeClr val="tx1"/>
                </a:solidFill>
                <a:latin typeface="Roboto Light" panose="02000000000000000000" pitchFamily="2" charset="0"/>
                <a:cs typeface="Roboto Light" panose="02000000000000000000" pitchFamily="2" charset="0"/>
                <a:sym typeface="+mn-ea"/>
              </a:rPr>
              <a:t>/join</a:t>
            </a:r>
            <a:r>
              <a:rPr lang="ru-RU" sz="2400" b="0" dirty="0">
                <a:solidFill>
                  <a:schemeClr val="tx1"/>
                </a:solidFill>
                <a:latin typeface="Roboto Light" panose="02000000000000000000" pitchFamily="2" charset="0"/>
                <a:cs typeface="Roboto Light" panose="02000000000000000000" pitchFamily="2" charset="0"/>
                <a:sym typeface="+mn-ea"/>
              </a:rPr>
              <a:t>_</a:t>
            </a:r>
            <a:r>
              <a:rPr lang="ru-RU" sz="2400" b="0" dirty="0" err="1">
                <a:solidFill>
                  <a:schemeClr val="tx1"/>
                </a:solidFill>
                <a:latin typeface="Roboto Light" panose="02000000000000000000" pitchFamily="2" charset="0"/>
                <a:cs typeface="Roboto Light" panose="02000000000000000000" pitchFamily="2" charset="0"/>
                <a:sym typeface="+mn-ea"/>
              </a:rPr>
              <a:t>collapse_limit</a:t>
            </a:r>
            <a:r>
              <a:rPr lang="ru-RU" sz="2400" b="0" dirty="0">
                <a:solidFill>
                  <a:schemeClr val="tx1"/>
                </a:solidFill>
                <a:latin typeface="Roboto Light" panose="02000000000000000000" pitchFamily="2" charset="0"/>
                <a:cs typeface="Roboto Light" panose="02000000000000000000" pitchFamily="2" charset="0"/>
                <a:sym typeface="+mn-ea"/>
              </a:rPr>
              <a:t> = </a:t>
            </a:r>
            <a:r>
              <a:rPr lang="en-US" altLang="ru-RU" sz="2400" b="0" dirty="0">
                <a:solidFill>
                  <a:schemeClr val="tx1"/>
                </a:solidFill>
                <a:latin typeface="Roboto Light" panose="02000000000000000000" pitchFamily="2" charset="0"/>
                <a:cs typeface="Roboto Light" panose="02000000000000000000" pitchFamily="2" charset="0"/>
                <a:sym typeface="+mn-ea"/>
              </a:rPr>
              <a:t>4</a:t>
            </a:r>
            <a:endParaRPr lang="ru-RU" sz="2400" b="0" dirty="0">
              <a:solidFill>
                <a:schemeClr val="tx1"/>
              </a:solidFill>
              <a:latin typeface="Roboto Light" panose="02000000000000000000" pitchFamily="2" charset="0"/>
              <a:cs typeface="Roboto Light" panose="02000000000000000000" pitchFamily="2" charset="0"/>
              <a:sym typeface="+mn-ea"/>
            </a:endParaRPr>
          </a:p>
          <a:p>
            <a:pPr algn="just">
              <a:buFont typeface="Arial" panose="02080604020202020204" pitchFamily="34" charset="0"/>
            </a:pPr>
            <a:r>
              <a:rPr lang="en-US" altLang="ru-RU" sz="2400" b="0" dirty="0">
                <a:solidFill>
                  <a:schemeClr val="accent1"/>
                </a:solidFill>
                <a:latin typeface="Roboto Light" panose="02000000000000000000" pitchFamily="2" charset="0"/>
                <a:cs typeface="Roboto Light" panose="02000000000000000000" pitchFamily="2" charset="0"/>
              </a:rPr>
              <a:t>parameters on learning stage: </a:t>
            </a:r>
            <a:endParaRPr lang="en-US" altLang="ru-RU" sz="2400" b="0" dirty="0">
              <a:solidFill>
                <a:schemeClr val="tx1"/>
              </a:solidFill>
              <a:latin typeface="Roboto Light" panose="02000000000000000000" pitchFamily="2" charset="0"/>
              <a:cs typeface="Roboto Light" panose="02000000000000000000" pitchFamily="2" charset="0"/>
            </a:endParaRPr>
          </a:p>
          <a:p>
            <a:pPr marL="342900" indent="-342900" algn="just">
              <a:buFont typeface="Arial" panose="02080604020202020204" pitchFamily="34" charset="0"/>
              <a:buChar char="•"/>
            </a:pPr>
            <a:r>
              <a:rPr lang="en-US" altLang="ru-RU" sz="2400" b="0" dirty="0">
                <a:solidFill>
                  <a:schemeClr val="tx1"/>
                </a:solidFill>
                <a:latin typeface="Roboto Light" panose="02000000000000000000" pitchFamily="2" charset="0"/>
                <a:cs typeface="Roboto Light" panose="02000000000000000000" pitchFamily="2" charset="0"/>
              </a:rPr>
              <a:t>disable parallelism</a:t>
            </a:r>
            <a:endParaRPr lang="en-US" altLang="ru-RU" sz="2400" b="0" dirty="0">
              <a:solidFill>
                <a:schemeClr val="tx1"/>
              </a:solidFill>
              <a:latin typeface="Roboto Light" panose="02000000000000000000" pitchFamily="2" charset="0"/>
              <a:cs typeface="Roboto Light" panose="02000000000000000000" pitchFamily="2" charset="0"/>
            </a:endParaRPr>
          </a:p>
          <a:p>
            <a:pPr algn="just">
              <a:buFont typeface="Arial" panose="02080604020202020204" pitchFamily="34" charset="0"/>
            </a:pPr>
            <a:r>
              <a:rPr lang="en-US" altLang="en-US" sz="2400" b="0" dirty="0">
                <a:solidFill>
                  <a:schemeClr val="accent1"/>
                </a:solidFill>
                <a:latin typeface="Roboto Light" panose="02000000000000000000" pitchFamily="2" charset="0"/>
                <a:cs typeface="Roboto Light" panose="02000000000000000000" pitchFamily="2" charset="0"/>
                <a:sym typeface="+mn-ea"/>
              </a:rPr>
              <a:t>disabled frozen stages</a:t>
            </a:r>
            <a:r>
              <a:rPr lang="en-US" altLang="ru-RU" sz="2400" b="0" dirty="0">
                <a:solidFill>
                  <a:schemeClr val="accent1"/>
                </a:solidFill>
                <a:latin typeface="Roboto Light" panose="02000000000000000000" pitchFamily="2" charset="0"/>
                <a:cs typeface="Roboto Light" panose="02000000000000000000" pitchFamily="2" charset="0"/>
                <a:sym typeface="+mn-ea"/>
              </a:rPr>
              <a:t>: </a:t>
            </a:r>
            <a:endParaRPr lang="en-US" altLang="ru-RU" sz="2400" b="0" dirty="0">
              <a:solidFill>
                <a:schemeClr val="tx1"/>
              </a:solidFill>
              <a:latin typeface="Roboto Light" panose="02000000000000000000" pitchFamily="2" charset="0"/>
              <a:cs typeface="Roboto Light" panose="02000000000000000000" pitchFamily="2" charset="0"/>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cs typeface="Roboto Light" panose="02000000000000000000" pitchFamily="2" charset="0"/>
                <a:sym typeface="+mn-ea"/>
              </a:rPr>
              <a:t>en</a:t>
            </a:r>
            <a:r>
              <a:rPr lang="en-US" altLang="ru-RU" sz="2400" b="0" dirty="0">
                <a:solidFill>
                  <a:schemeClr val="tx1"/>
                </a:solidFill>
                <a:latin typeface="Roboto Light" panose="02000000000000000000" pitchFamily="2" charset="0"/>
                <a:cs typeface="Roboto Light" panose="02000000000000000000" pitchFamily="2" charset="0"/>
                <a:sym typeface="+mn-ea"/>
              </a:rPr>
              <a:t>able parallelism</a:t>
            </a:r>
            <a:endParaRPr lang="ru-RU" sz="2400" dirty="0">
              <a:solidFill>
                <a:schemeClr val="tx1"/>
              </a:solidFill>
              <a:latin typeface="Roboto Light" panose="02000000000000000000" pitchFamily="2" charset="0"/>
              <a:cs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22" name="Text Box 2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3" name="Text Box 2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Conclusion</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JOB results in disabled mode"/>
          <p:cNvPicPr>
            <a:picLocks noChangeAspect="1"/>
          </p:cNvPicPr>
          <p:nvPr/>
        </p:nvPicPr>
        <p:blipFill>
          <a:blip r:embed="rId1"/>
          <a:stretch>
            <a:fillRect/>
          </a:stretch>
        </p:blipFill>
        <p:spPr>
          <a:xfrm>
            <a:off x="475615" y="1115060"/>
            <a:ext cx="11028045" cy="4627880"/>
          </a:xfrm>
          <a:prstGeom prst="rect">
            <a:avLst/>
          </a:prstGeom>
        </p:spPr>
      </p:pic>
      <p:sp>
        <p:nvSpPr>
          <p:cNvPr id="5" name="Title 4"/>
          <p:cNvSpPr>
            <a:spLocks noGrp="1"/>
          </p:cNvSpPr>
          <p:nvPr>
            <p:ph type="title"/>
          </p:nvPr>
        </p:nvSpPr>
        <p:spPr>
          <a:xfrm>
            <a:off x="475488" y="348193"/>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JOB Results In Disabled Mode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fld>
            <a:endParaRPr lang="ru-RU" dirty="0"/>
          </a:p>
        </p:txBody>
      </p:sp>
      <p:sp>
        <p:nvSpPr>
          <p:cNvPr id="11" name="Text Box 3"/>
          <p:cNvSpPr txBox="1"/>
          <p:nvPr/>
        </p:nvSpPr>
        <p:spPr>
          <a:xfrm>
            <a:off x="5381625" y="5394960"/>
            <a:ext cx="1212850" cy="328930"/>
          </a:xfrm>
          <a:prstGeom prst="rect">
            <a:avLst/>
          </a:prstGeom>
          <a:noFill/>
        </p:spPr>
        <p:txBody>
          <a:bodyPr wrap="square" rtlCol="0">
            <a:spAutoFit/>
          </a:bodyPr>
          <a:lstStyle/>
          <a:p>
            <a:r>
              <a:rPr lang="en-US" altLang="en-US" dirty="0">
                <a:latin typeface="Roboto Medium" panose="02000000000000000000" pitchFamily="2" charset="0"/>
                <a:ea typeface="Roboto Medium" panose="02000000000000000000" pitchFamily="2" charset="0"/>
              </a:rPr>
              <a:t>queries</a:t>
            </a:r>
            <a:endParaRPr lang="en-US" altLang="en-US" dirty="0">
              <a:latin typeface="Roboto Medium" panose="02000000000000000000" pitchFamily="2" charset="0"/>
              <a:ea typeface="Roboto Medium" panose="02000000000000000000" pitchFamily="2" charset="0"/>
            </a:endParaRPr>
          </a:p>
        </p:txBody>
      </p:sp>
      <p:sp>
        <p:nvSpPr>
          <p:cNvPr id="22" name="Text Box 2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3" name="Text Box 2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Conclusion</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0" name="Text Box 7"/>
          <p:cNvSpPr txBox="1"/>
          <p:nvPr/>
        </p:nvSpPr>
        <p:spPr>
          <a:xfrm>
            <a:off x="1218048" y="1739011"/>
            <a:ext cx="1693828" cy="294050"/>
          </a:xfrm>
          <a:prstGeom prst="rect">
            <a:avLst/>
          </a:prstGeom>
          <a:noFill/>
        </p:spPr>
        <p:txBody>
          <a:bodyPr vert="horz" wrap="square" rtlCol="0">
            <a:spAutoFit/>
          </a:bodyPr>
          <a:lstStyle/>
          <a:p>
            <a:r>
              <a:rPr lang="en-US" altLang="en-US">
                <a:latin typeface="Roboto Medium" panose="02000000000000000000" pitchFamily="2" charset="0"/>
                <a:ea typeface="Roboto Medium" panose="02000000000000000000" pitchFamily="2" charset="0"/>
              </a:rPr>
              <a:t>execution time</a:t>
            </a:r>
            <a:endParaRPr lang="en-US" altLang="en-US">
              <a:latin typeface="Roboto Medium" panose="02000000000000000000" pitchFamily="2" charset="0"/>
              <a:ea typeface="Roboto Medium"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4" name="Group 13"/>
          <p:cNvGrpSpPr/>
          <p:nvPr/>
        </p:nvGrpSpPr>
        <p:grpSpPr>
          <a:xfrm>
            <a:off x="664210" y="647700"/>
            <a:ext cx="11338560" cy="5951855"/>
            <a:chOff x="1046" y="1020"/>
            <a:chExt cx="17856" cy="9373"/>
          </a:xfrm>
        </p:grpSpPr>
        <p:pic>
          <p:nvPicPr>
            <p:cNvPr id="9" name="Picture 8" descr="chart (5)"/>
            <p:cNvPicPr>
              <a:picLocks noChangeAspect="1"/>
            </p:cNvPicPr>
            <p:nvPr/>
          </p:nvPicPr>
          <p:blipFill>
            <a:blip r:embed="rId1"/>
            <a:stretch>
              <a:fillRect/>
            </a:stretch>
          </p:blipFill>
          <p:spPr>
            <a:xfrm>
              <a:off x="1046" y="1020"/>
              <a:ext cx="17856" cy="3563"/>
            </a:xfrm>
            <a:prstGeom prst="rect">
              <a:avLst/>
            </a:prstGeom>
          </p:spPr>
        </p:pic>
        <p:sp>
          <p:nvSpPr>
            <p:cNvPr id="2" name="Text Box 1"/>
            <p:cNvSpPr txBox="1"/>
            <p:nvPr/>
          </p:nvSpPr>
          <p:spPr>
            <a:xfrm>
              <a:off x="8370" y="9813"/>
              <a:ext cx="2140" cy="580"/>
            </a:xfrm>
            <a:prstGeom prst="rect">
              <a:avLst/>
            </a:prstGeom>
            <a:noFill/>
          </p:spPr>
          <p:txBody>
            <a:bodyPr wrap="square" rtlCol="0">
              <a:spAutoFit/>
            </a:bodyPr>
            <a:p>
              <a:r>
                <a:rPr lang="en-US" altLang="en-US"/>
                <a:t>queries</a:t>
              </a:r>
              <a:endParaRPr lang="en-US" altLang="en-US"/>
            </a:p>
          </p:txBody>
        </p:sp>
        <p:sp>
          <p:nvSpPr>
            <p:cNvPr id="6" name="Text Box 5"/>
            <p:cNvSpPr txBox="1"/>
            <p:nvPr/>
          </p:nvSpPr>
          <p:spPr>
            <a:xfrm>
              <a:off x="1780" y="1162"/>
              <a:ext cx="3664" cy="580"/>
            </a:xfrm>
            <a:prstGeom prst="rect">
              <a:avLst/>
            </a:prstGeom>
            <a:noFill/>
          </p:spPr>
          <p:txBody>
            <a:bodyPr wrap="square" rtlCol="0">
              <a:spAutoFit/>
            </a:bodyPr>
            <a:p>
              <a:r>
                <a:rPr lang="en-US" altLang="en-US"/>
                <a:t>cardinality error</a:t>
              </a:r>
              <a:endParaRPr lang="en-US" altLang="en-US"/>
            </a:p>
          </p:txBody>
        </p:sp>
        <p:sp>
          <p:nvSpPr>
            <p:cNvPr id="4" name="Text Box 3"/>
            <p:cNvSpPr txBox="1"/>
            <p:nvPr/>
          </p:nvSpPr>
          <p:spPr>
            <a:xfrm>
              <a:off x="2104" y="4003"/>
              <a:ext cx="3341" cy="580"/>
            </a:xfrm>
            <a:prstGeom prst="rect">
              <a:avLst/>
            </a:prstGeom>
            <a:noFill/>
          </p:spPr>
          <p:txBody>
            <a:bodyPr vert="horz" wrap="square" rtlCol="0">
              <a:spAutoFit/>
            </a:bodyPr>
            <a:p>
              <a:r>
                <a:rPr lang="en-US" altLang="en-US"/>
                <a:t>execution time</a:t>
              </a:r>
              <a:endParaRPr lang="en-US" altLang="en-US"/>
            </a:p>
          </p:txBody>
        </p:sp>
      </p:grpSp>
      <p:sp>
        <p:nvSpPr>
          <p:cNvPr id="3" name="Slide Number Placeholder 2"/>
          <p:cNvSpPr>
            <a:spLocks noGrp="1"/>
          </p:cNvSpPr>
          <p:nvPr>
            <p:ph type="sldNum" sz="quarter" idx="12"/>
          </p:nvPr>
        </p:nvSpPr>
        <p:spPr>
          <a:xfrm>
            <a:off x="10748210" y="6529137"/>
            <a:ext cx="1153545" cy="192338"/>
          </a:xfrm>
        </p:spPr>
        <p:txBody>
          <a:bodyPr/>
          <a:p>
            <a:fld id="{5922A24C-CA15-4196-882E-E2BB53882FD2}" type="slidenum">
              <a:rPr lang="ru-RU" smtClean="0"/>
            </a:fld>
            <a:endParaRPr lang="ru-RU" dirty="0"/>
          </a:p>
        </p:txBody>
      </p:sp>
      <p:sp>
        <p:nvSpPr>
          <p:cNvPr id="11" name="Title 10"/>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JOB Results In Learn Mode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pic>
        <p:nvPicPr>
          <p:cNvPr id="7" name="Picture 6" descr="chart"/>
          <p:cNvPicPr>
            <a:picLocks noChangeAspect="1"/>
          </p:cNvPicPr>
          <p:nvPr/>
        </p:nvPicPr>
        <p:blipFill>
          <a:blip r:embed="rId2"/>
          <a:stretch>
            <a:fillRect/>
          </a:stretch>
        </p:blipFill>
        <p:spPr>
          <a:xfrm>
            <a:off x="517525" y="2541905"/>
            <a:ext cx="11339195" cy="3963035"/>
          </a:xfrm>
          <a:prstGeom prst="rect">
            <a:avLst/>
          </a:prstGeom>
        </p:spPr>
      </p:pic>
      <p:sp>
        <p:nvSpPr>
          <p:cNvPr id="15" name="Text Box 14"/>
          <p:cNvSpPr txBox="1"/>
          <p:nvPr/>
        </p:nvSpPr>
        <p:spPr>
          <a:xfrm>
            <a:off x="1463040" y="2668905"/>
            <a:ext cx="2121535" cy="368300"/>
          </a:xfrm>
          <a:prstGeom prst="rect">
            <a:avLst/>
          </a:prstGeom>
          <a:noFill/>
        </p:spPr>
        <p:txBody>
          <a:bodyPr vert="horz" wrap="square" rtlCol="0">
            <a:spAutoFit/>
          </a:bodyPr>
          <a:p>
            <a:r>
              <a:rPr lang="en-US" altLang="en-US"/>
              <a:t>execution time</a:t>
            </a:r>
            <a:endParaRPr lang="en-US" altLang="en-US"/>
          </a:p>
        </p:txBody>
      </p:sp>
    </p:spTree>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2" name="Group 11"/>
          <p:cNvGrpSpPr/>
          <p:nvPr/>
        </p:nvGrpSpPr>
        <p:grpSpPr>
          <a:xfrm>
            <a:off x="521335" y="648970"/>
            <a:ext cx="11480800" cy="5950585"/>
            <a:chOff x="821" y="1022"/>
            <a:chExt cx="18080" cy="9371"/>
          </a:xfrm>
        </p:grpSpPr>
        <p:pic>
          <p:nvPicPr>
            <p:cNvPr id="10" name="Picture 9" descr="chart (6)"/>
            <p:cNvPicPr>
              <a:picLocks noChangeAspect="1"/>
            </p:cNvPicPr>
            <p:nvPr/>
          </p:nvPicPr>
          <p:blipFill>
            <a:blip r:embed="rId1"/>
            <a:stretch>
              <a:fillRect/>
            </a:stretch>
          </p:blipFill>
          <p:spPr>
            <a:xfrm>
              <a:off x="1051" y="1022"/>
              <a:ext cx="17850" cy="3562"/>
            </a:xfrm>
            <a:prstGeom prst="rect">
              <a:avLst/>
            </a:prstGeom>
          </p:spPr>
        </p:pic>
        <p:pic>
          <p:nvPicPr>
            <p:cNvPr id="7" name="Picture 6" descr="chart (2)"/>
            <p:cNvPicPr>
              <a:picLocks noChangeAspect="1"/>
            </p:cNvPicPr>
            <p:nvPr/>
          </p:nvPicPr>
          <p:blipFill>
            <a:blip r:embed="rId2"/>
            <a:stretch>
              <a:fillRect/>
            </a:stretch>
          </p:blipFill>
          <p:spPr>
            <a:xfrm>
              <a:off x="821" y="4000"/>
              <a:ext cx="17856" cy="6244"/>
            </a:xfrm>
            <a:prstGeom prst="rect">
              <a:avLst/>
            </a:prstGeom>
          </p:spPr>
        </p:pic>
        <p:sp>
          <p:nvSpPr>
            <p:cNvPr id="2" name="Text Box 1"/>
            <p:cNvSpPr txBox="1"/>
            <p:nvPr/>
          </p:nvSpPr>
          <p:spPr>
            <a:xfrm>
              <a:off x="8370" y="9813"/>
              <a:ext cx="2140" cy="580"/>
            </a:xfrm>
            <a:prstGeom prst="rect">
              <a:avLst/>
            </a:prstGeom>
            <a:noFill/>
          </p:spPr>
          <p:txBody>
            <a:bodyPr wrap="square" rtlCol="0">
              <a:spAutoFit/>
            </a:bodyPr>
            <a:p>
              <a:r>
                <a:rPr lang="en-US" altLang="en-US"/>
                <a:t>queries</a:t>
              </a:r>
              <a:endParaRPr lang="en-US" altLang="en-US"/>
            </a:p>
          </p:txBody>
        </p:sp>
      </p:grpSp>
      <p:sp>
        <p:nvSpPr>
          <p:cNvPr id="3" name="Slide Number Placeholder 2"/>
          <p:cNvSpPr>
            <a:spLocks noGrp="1"/>
          </p:cNvSpPr>
          <p:nvPr>
            <p:ph type="sldNum" sz="quarter" idx="12"/>
          </p:nvPr>
        </p:nvSpPr>
        <p:spPr>
          <a:xfrm>
            <a:off x="10748210" y="6529137"/>
            <a:ext cx="1153545" cy="192338"/>
          </a:xfrm>
        </p:spPr>
        <p:txBody>
          <a:bodyPr/>
          <a:p>
            <a:fld id="{5922A24C-CA15-4196-882E-E2BB53882FD2}" type="slidenum">
              <a:rPr lang="ru-RU" smtClean="0"/>
            </a:fld>
            <a:endParaRPr lang="ru-RU" dirty="0"/>
          </a:p>
        </p:txBody>
      </p:sp>
      <p:sp>
        <p:nvSpPr>
          <p:cNvPr id="5" name="Text Box 4"/>
          <p:cNvSpPr txBox="1"/>
          <p:nvPr/>
        </p:nvSpPr>
        <p:spPr>
          <a:xfrm>
            <a:off x="1130300" y="737870"/>
            <a:ext cx="2326640" cy="368300"/>
          </a:xfrm>
          <a:prstGeom prst="rect">
            <a:avLst/>
          </a:prstGeom>
          <a:noFill/>
        </p:spPr>
        <p:txBody>
          <a:bodyPr wrap="square" rtlCol="0">
            <a:spAutoFit/>
          </a:bodyPr>
          <a:p>
            <a:r>
              <a:rPr lang="en-US" altLang="en-US"/>
              <a:t>cardinality error</a:t>
            </a:r>
            <a:endParaRPr lang="en-US" altLang="en-US"/>
          </a:p>
        </p:txBody>
      </p:sp>
      <p:sp>
        <p:nvSpPr>
          <p:cNvPr id="9" name="Title 8"/>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JOB Results In Learn Mode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11" name="Text Box 10"/>
          <p:cNvSpPr txBox="1"/>
          <p:nvPr/>
        </p:nvSpPr>
        <p:spPr>
          <a:xfrm>
            <a:off x="1336040" y="2541905"/>
            <a:ext cx="2121535" cy="368300"/>
          </a:xfrm>
          <a:prstGeom prst="rect">
            <a:avLst/>
          </a:prstGeom>
          <a:noFill/>
        </p:spPr>
        <p:txBody>
          <a:bodyPr vert="horz" wrap="square" rtlCol="0">
            <a:spAutoFit/>
          </a:bodyPr>
          <a:p>
            <a:r>
              <a:rPr lang="en-US" altLang="en-US"/>
              <a:t>execution time</a:t>
            </a:r>
            <a:endParaRPr lang="en-US" altLang="en-US"/>
          </a:p>
        </p:txBody>
      </p:sp>
    </p:spTree>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chart (2)"/>
          <p:cNvPicPr>
            <a:picLocks noChangeAspect="1"/>
          </p:cNvPicPr>
          <p:nvPr/>
        </p:nvPicPr>
        <p:blipFill>
          <a:blip r:embed="rId1"/>
          <a:stretch>
            <a:fillRect/>
          </a:stretch>
        </p:blipFill>
        <p:spPr>
          <a:xfrm>
            <a:off x="521335" y="2540000"/>
            <a:ext cx="11338560" cy="3964940"/>
          </a:xfrm>
          <a:prstGeom prst="rect">
            <a:avLst/>
          </a:prstGeom>
        </p:spPr>
      </p:pic>
      <p:grpSp>
        <p:nvGrpSpPr>
          <p:cNvPr id="14" name="Group 13"/>
          <p:cNvGrpSpPr/>
          <p:nvPr/>
        </p:nvGrpSpPr>
        <p:grpSpPr>
          <a:xfrm>
            <a:off x="517525" y="648970"/>
            <a:ext cx="11492230" cy="5854700"/>
            <a:chOff x="815" y="1022"/>
            <a:chExt cx="18098" cy="9220"/>
          </a:xfrm>
        </p:grpSpPr>
        <p:pic>
          <p:nvPicPr>
            <p:cNvPr id="12" name="Picture 11" descr="chart (8)"/>
            <p:cNvPicPr>
              <a:picLocks noChangeAspect="1"/>
            </p:cNvPicPr>
            <p:nvPr/>
          </p:nvPicPr>
          <p:blipFill>
            <a:blip r:embed="rId2"/>
            <a:stretch>
              <a:fillRect/>
            </a:stretch>
          </p:blipFill>
          <p:spPr>
            <a:xfrm>
              <a:off x="1051" y="1022"/>
              <a:ext cx="17862" cy="3581"/>
            </a:xfrm>
            <a:prstGeom prst="rect">
              <a:avLst/>
            </a:prstGeom>
          </p:spPr>
        </p:pic>
        <p:pic>
          <p:nvPicPr>
            <p:cNvPr id="2" name="Picture 1" descr="chart (4)"/>
            <p:cNvPicPr>
              <a:picLocks noChangeAspect="1"/>
            </p:cNvPicPr>
            <p:nvPr/>
          </p:nvPicPr>
          <p:blipFill>
            <a:blip r:embed="rId3"/>
            <a:stretch>
              <a:fillRect/>
            </a:stretch>
          </p:blipFill>
          <p:spPr>
            <a:xfrm>
              <a:off x="815" y="4000"/>
              <a:ext cx="17862" cy="6243"/>
            </a:xfrm>
            <a:prstGeom prst="rect">
              <a:avLst/>
            </a:prstGeom>
          </p:spPr>
        </p:pic>
      </p:grpSp>
      <p:sp>
        <p:nvSpPr>
          <p:cNvPr id="7" name="Text Box 6"/>
          <p:cNvSpPr txBox="1"/>
          <p:nvPr/>
        </p:nvSpPr>
        <p:spPr>
          <a:xfrm>
            <a:off x="5314950" y="6231255"/>
            <a:ext cx="1358900" cy="368300"/>
          </a:xfrm>
          <a:prstGeom prst="rect">
            <a:avLst/>
          </a:prstGeom>
          <a:noFill/>
        </p:spPr>
        <p:txBody>
          <a:bodyPr wrap="square" rtlCol="0">
            <a:spAutoFit/>
          </a:bodyPr>
          <a:p>
            <a:r>
              <a:rPr lang="en-US" altLang="en-US"/>
              <a:t>queries</a:t>
            </a:r>
            <a:endParaRPr lang="en-US" altLang="en-US"/>
          </a:p>
        </p:txBody>
      </p:sp>
      <p:sp>
        <p:nvSpPr>
          <p:cNvPr id="3" name="Slide Number Placeholder 2"/>
          <p:cNvSpPr>
            <a:spLocks noGrp="1"/>
          </p:cNvSpPr>
          <p:nvPr>
            <p:ph type="sldNum" sz="quarter" idx="12"/>
          </p:nvPr>
        </p:nvSpPr>
        <p:spPr>
          <a:xfrm>
            <a:off x="10748210" y="6529137"/>
            <a:ext cx="1153545" cy="192338"/>
          </a:xfrm>
        </p:spPr>
        <p:txBody>
          <a:bodyPr/>
          <a:p>
            <a:fld id="{5922A24C-CA15-4196-882E-E2BB53882FD2}" type="slidenum">
              <a:rPr lang="ru-RU" smtClean="0"/>
            </a:fld>
            <a:endParaRPr lang="ru-RU" dirty="0"/>
          </a:p>
        </p:txBody>
      </p:sp>
      <p:sp>
        <p:nvSpPr>
          <p:cNvPr id="5" name="Text Box 4"/>
          <p:cNvSpPr txBox="1"/>
          <p:nvPr/>
        </p:nvSpPr>
        <p:spPr>
          <a:xfrm>
            <a:off x="1130300" y="737870"/>
            <a:ext cx="2326640" cy="368300"/>
          </a:xfrm>
          <a:prstGeom prst="rect">
            <a:avLst/>
          </a:prstGeom>
          <a:noFill/>
        </p:spPr>
        <p:txBody>
          <a:bodyPr wrap="square" rtlCol="0">
            <a:spAutoFit/>
          </a:bodyPr>
          <a:p>
            <a:r>
              <a:rPr lang="en-US" altLang="en-US"/>
              <a:t>cardinality error</a:t>
            </a:r>
            <a:endParaRPr lang="en-US" altLang="en-US"/>
          </a:p>
        </p:txBody>
      </p:sp>
      <p:sp>
        <p:nvSpPr>
          <p:cNvPr id="11" name="Title 10"/>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JOB Results In Learn Mode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13" name="Text Box 12"/>
          <p:cNvSpPr txBox="1"/>
          <p:nvPr/>
        </p:nvSpPr>
        <p:spPr>
          <a:xfrm>
            <a:off x="1336040" y="2541905"/>
            <a:ext cx="2121535" cy="368300"/>
          </a:xfrm>
          <a:prstGeom prst="rect">
            <a:avLst/>
          </a:prstGeom>
          <a:noFill/>
        </p:spPr>
        <p:txBody>
          <a:bodyPr vert="horz" wrap="square" rtlCol="0">
            <a:spAutoFit/>
          </a:bodyPr>
          <a:p>
            <a:r>
              <a:rPr lang="en-US" altLang="en-US"/>
              <a:t>execution time</a:t>
            </a:r>
            <a:endParaRPr lang="en-US" altLang="en-US"/>
          </a:p>
        </p:txBody>
      </p:sp>
    </p:spTree>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2" name="Group 11"/>
          <p:cNvGrpSpPr/>
          <p:nvPr/>
        </p:nvGrpSpPr>
        <p:grpSpPr>
          <a:xfrm>
            <a:off x="521335" y="659765"/>
            <a:ext cx="11489690" cy="5844540"/>
            <a:chOff x="821" y="1039"/>
            <a:chExt cx="18094" cy="9204"/>
          </a:xfrm>
        </p:grpSpPr>
        <p:pic>
          <p:nvPicPr>
            <p:cNvPr id="11" name="Picture 10" descr="chart (10)"/>
            <p:cNvPicPr>
              <a:picLocks noChangeAspect="1"/>
            </p:cNvPicPr>
            <p:nvPr/>
          </p:nvPicPr>
          <p:blipFill>
            <a:blip r:embed="rId1"/>
            <a:stretch>
              <a:fillRect/>
            </a:stretch>
          </p:blipFill>
          <p:spPr>
            <a:xfrm>
              <a:off x="1051" y="1039"/>
              <a:ext cx="17865" cy="3971"/>
            </a:xfrm>
            <a:prstGeom prst="rect">
              <a:avLst/>
            </a:prstGeom>
          </p:spPr>
        </p:pic>
        <p:pic>
          <p:nvPicPr>
            <p:cNvPr id="7" name="Picture 6" descr="chart (17)"/>
            <p:cNvPicPr>
              <a:picLocks noChangeAspect="1"/>
            </p:cNvPicPr>
            <p:nvPr/>
          </p:nvPicPr>
          <p:blipFill>
            <a:blip r:embed="rId2"/>
            <a:stretch>
              <a:fillRect/>
            </a:stretch>
          </p:blipFill>
          <p:spPr>
            <a:xfrm>
              <a:off x="821" y="4001"/>
              <a:ext cx="17865" cy="6242"/>
            </a:xfrm>
            <a:prstGeom prst="rect">
              <a:avLst/>
            </a:prstGeom>
          </p:spPr>
        </p:pic>
      </p:grpSp>
      <p:sp>
        <p:nvSpPr>
          <p:cNvPr id="2" name="Text Box 1"/>
          <p:cNvSpPr txBox="1"/>
          <p:nvPr/>
        </p:nvSpPr>
        <p:spPr>
          <a:xfrm>
            <a:off x="5314950" y="6231255"/>
            <a:ext cx="1358900" cy="368300"/>
          </a:xfrm>
          <a:prstGeom prst="rect">
            <a:avLst/>
          </a:prstGeom>
          <a:noFill/>
        </p:spPr>
        <p:txBody>
          <a:bodyPr wrap="square" rtlCol="0">
            <a:spAutoFit/>
          </a:bodyPr>
          <a:p>
            <a:r>
              <a:rPr lang="en-US" altLang="en-US"/>
              <a:t>queries</a:t>
            </a:r>
            <a:endParaRPr lang="en-US" altLang="en-US"/>
          </a:p>
        </p:txBody>
      </p:sp>
      <p:sp>
        <p:nvSpPr>
          <p:cNvPr id="3" name="Slide Number Placeholder 2"/>
          <p:cNvSpPr>
            <a:spLocks noGrp="1"/>
          </p:cNvSpPr>
          <p:nvPr>
            <p:ph type="sldNum" sz="quarter" idx="12"/>
          </p:nvPr>
        </p:nvSpPr>
        <p:spPr>
          <a:xfrm>
            <a:off x="10748210" y="6529137"/>
            <a:ext cx="1153545" cy="192338"/>
          </a:xfrm>
        </p:spPr>
        <p:txBody>
          <a:bodyPr/>
          <a:p>
            <a:fld id="{5922A24C-CA15-4196-882E-E2BB53882FD2}" type="slidenum">
              <a:rPr lang="ru-RU" smtClean="0"/>
            </a:fld>
            <a:endParaRPr lang="ru-RU" dirty="0"/>
          </a:p>
        </p:txBody>
      </p:sp>
      <p:sp>
        <p:nvSpPr>
          <p:cNvPr id="5" name="Text Box 4"/>
          <p:cNvSpPr txBox="1"/>
          <p:nvPr/>
        </p:nvSpPr>
        <p:spPr>
          <a:xfrm>
            <a:off x="1130300" y="737870"/>
            <a:ext cx="2326640" cy="368300"/>
          </a:xfrm>
          <a:prstGeom prst="rect">
            <a:avLst/>
          </a:prstGeom>
          <a:noFill/>
        </p:spPr>
        <p:txBody>
          <a:bodyPr wrap="square" rtlCol="0">
            <a:spAutoFit/>
          </a:bodyPr>
          <a:p>
            <a:r>
              <a:rPr lang="en-US" altLang="en-US"/>
              <a:t>cardinality error</a:t>
            </a:r>
            <a:endParaRPr lang="en-US" altLang="en-US"/>
          </a:p>
        </p:txBody>
      </p:sp>
      <p:sp>
        <p:nvSpPr>
          <p:cNvPr id="9" name="Title 8"/>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JOB Results In Learn Mode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13" name="Text Box 12"/>
          <p:cNvSpPr txBox="1"/>
          <p:nvPr/>
        </p:nvSpPr>
        <p:spPr>
          <a:xfrm>
            <a:off x="1336040" y="2541905"/>
            <a:ext cx="2121535" cy="368300"/>
          </a:xfrm>
          <a:prstGeom prst="rect">
            <a:avLst/>
          </a:prstGeom>
          <a:noFill/>
        </p:spPr>
        <p:txBody>
          <a:bodyPr vert="horz" wrap="square" rtlCol="0">
            <a:spAutoFit/>
          </a:bodyPr>
          <a:p>
            <a:r>
              <a:rPr lang="en-US" altLang="en-US"/>
              <a:t>execution time</a:t>
            </a:r>
            <a:endParaRPr lang="en-US" altLang="en-US"/>
          </a:p>
        </p:txBody>
      </p:sp>
    </p:spTree>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2" name="Group 11"/>
          <p:cNvGrpSpPr/>
          <p:nvPr/>
        </p:nvGrpSpPr>
        <p:grpSpPr>
          <a:xfrm>
            <a:off x="521335" y="658495"/>
            <a:ext cx="11493500" cy="5845810"/>
            <a:chOff x="821" y="1037"/>
            <a:chExt cx="18100" cy="9206"/>
          </a:xfrm>
        </p:grpSpPr>
        <p:pic>
          <p:nvPicPr>
            <p:cNvPr id="11" name="Picture 10" descr="chart (3)"/>
            <p:cNvPicPr>
              <a:picLocks noChangeAspect="1"/>
            </p:cNvPicPr>
            <p:nvPr/>
          </p:nvPicPr>
          <p:blipFill>
            <a:blip r:embed="rId1"/>
            <a:stretch>
              <a:fillRect/>
            </a:stretch>
          </p:blipFill>
          <p:spPr>
            <a:xfrm>
              <a:off x="1051" y="1037"/>
              <a:ext cx="17871" cy="3530"/>
            </a:xfrm>
            <a:prstGeom prst="rect">
              <a:avLst/>
            </a:prstGeom>
          </p:spPr>
        </p:pic>
        <p:pic>
          <p:nvPicPr>
            <p:cNvPr id="3" name="Picture 2" descr="chart (6)"/>
            <p:cNvPicPr>
              <a:picLocks noChangeAspect="1"/>
            </p:cNvPicPr>
            <p:nvPr/>
          </p:nvPicPr>
          <p:blipFill>
            <a:blip r:embed="rId2"/>
            <a:stretch>
              <a:fillRect/>
            </a:stretch>
          </p:blipFill>
          <p:spPr>
            <a:xfrm>
              <a:off x="821" y="4001"/>
              <a:ext cx="17865" cy="6242"/>
            </a:xfrm>
            <a:prstGeom prst="rect">
              <a:avLst/>
            </a:prstGeom>
          </p:spPr>
        </p:pic>
      </p:grpSp>
      <p:sp>
        <p:nvSpPr>
          <p:cNvPr id="7" name="Text Box 6"/>
          <p:cNvSpPr txBox="1"/>
          <p:nvPr/>
        </p:nvSpPr>
        <p:spPr>
          <a:xfrm>
            <a:off x="5314950" y="6231255"/>
            <a:ext cx="1358900" cy="368300"/>
          </a:xfrm>
          <a:prstGeom prst="rect">
            <a:avLst/>
          </a:prstGeom>
          <a:noFill/>
        </p:spPr>
        <p:txBody>
          <a:bodyPr wrap="square" rtlCol="0">
            <a:spAutoFit/>
          </a:bodyPr>
          <a:p>
            <a:r>
              <a:rPr lang="en-US" altLang="en-US"/>
              <a:t>queries</a:t>
            </a:r>
            <a:endParaRPr lang="en-US" altLang="en-US"/>
          </a:p>
        </p:txBody>
      </p:sp>
      <p:sp>
        <p:nvSpPr>
          <p:cNvPr id="6" name="Slide Number Placeholder 5"/>
          <p:cNvSpPr>
            <a:spLocks noGrp="1"/>
          </p:cNvSpPr>
          <p:nvPr>
            <p:ph type="sldNum" sz="quarter" idx="12"/>
          </p:nvPr>
        </p:nvSpPr>
        <p:spPr>
          <a:xfrm>
            <a:off x="10748210" y="6529137"/>
            <a:ext cx="1153545" cy="192338"/>
          </a:xfrm>
        </p:spPr>
        <p:txBody>
          <a:bodyPr/>
          <a:p>
            <a:fld id="{5922A24C-CA15-4196-882E-E2BB53882FD2}" type="slidenum">
              <a:rPr lang="ru-RU" smtClean="0"/>
            </a:fld>
            <a:endParaRPr lang="ru-RU" dirty="0"/>
          </a:p>
        </p:txBody>
      </p:sp>
      <p:sp>
        <p:nvSpPr>
          <p:cNvPr id="4" name="Text Box 3"/>
          <p:cNvSpPr txBox="1"/>
          <p:nvPr/>
        </p:nvSpPr>
        <p:spPr>
          <a:xfrm>
            <a:off x="1130300" y="737870"/>
            <a:ext cx="2326640" cy="368300"/>
          </a:xfrm>
          <a:prstGeom prst="rect">
            <a:avLst/>
          </a:prstGeom>
          <a:noFill/>
        </p:spPr>
        <p:txBody>
          <a:bodyPr wrap="square" rtlCol="0">
            <a:spAutoFit/>
          </a:bodyPr>
          <a:p>
            <a:r>
              <a:rPr lang="en-US" altLang="en-US"/>
              <a:t>cardinality error</a:t>
            </a:r>
            <a:endParaRPr lang="en-US" altLang="en-US"/>
          </a:p>
        </p:txBody>
      </p:sp>
      <p:sp>
        <p:nvSpPr>
          <p:cNvPr id="9" name="Title 8"/>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JOB Results In Learn Mode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13" name="Text Box 12"/>
          <p:cNvSpPr txBox="1"/>
          <p:nvPr/>
        </p:nvSpPr>
        <p:spPr>
          <a:xfrm>
            <a:off x="1336040" y="2541905"/>
            <a:ext cx="2121535" cy="368300"/>
          </a:xfrm>
          <a:prstGeom prst="rect">
            <a:avLst/>
          </a:prstGeom>
          <a:noFill/>
        </p:spPr>
        <p:txBody>
          <a:bodyPr vert="horz" wrap="square" rtlCol="0">
            <a:spAutoFit/>
          </a:bodyPr>
          <a:p>
            <a:r>
              <a:rPr lang="en-US" altLang="en-US"/>
              <a:t>execution time</a:t>
            </a:r>
            <a:endParaRPr lang="en-US" altLang="en-US"/>
          </a:p>
        </p:txBody>
      </p:sp>
    </p:spTree>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6" name="Group 15"/>
          <p:cNvGrpSpPr/>
          <p:nvPr/>
        </p:nvGrpSpPr>
        <p:grpSpPr>
          <a:xfrm>
            <a:off x="517525" y="658495"/>
            <a:ext cx="11496040" cy="5845810"/>
            <a:chOff x="815" y="1037"/>
            <a:chExt cx="18104" cy="9206"/>
          </a:xfrm>
        </p:grpSpPr>
        <p:pic>
          <p:nvPicPr>
            <p:cNvPr id="14" name="Picture 13" descr="chart (4)"/>
            <p:cNvPicPr>
              <a:picLocks noChangeAspect="1"/>
            </p:cNvPicPr>
            <p:nvPr/>
          </p:nvPicPr>
          <p:blipFill>
            <a:blip r:embed="rId1"/>
            <a:stretch>
              <a:fillRect/>
            </a:stretch>
          </p:blipFill>
          <p:spPr>
            <a:xfrm>
              <a:off x="1051" y="1037"/>
              <a:ext cx="17868" cy="3941"/>
            </a:xfrm>
            <a:prstGeom prst="rect">
              <a:avLst/>
            </a:prstGeom>
          </p:spPr>
        </p:pic>
        <p:pic>
          <p:nvPicPr>
            <p:cNvPr id="13" name="Picture 12" descr="chart (7)"/>
            <p:cNvPicPr>
              <a:picLocks noChangeAspect="1"/>
            </p:cNvPicPr>
            <p:nvPr/>
          </p:nvPicPr>
          <p:blipFill>
            <a:blip r:embed="rId2"/>
            <a:stretch>
              <a:fillRect/>
            </a:stretch>
          </p:blipFill>
          <p:spPr>
            <a:xfrm>
              <a:off x="815" y="4001"/>
              <a:ext cx="17870" cy="6242"/>
            </a:xfrm>
            <a:prstGeom prst="rect">
              <a:avLst/>
            </a:prstGeom>
          </p:spPr>
        </p:pic>
      </p:grpSp>
      <p:sp>
        <p:nvSpPr>
          <p:cNvPr id="4" name="Text Box 3"/>
          <p:cNvSpPr txBox="1"/>
          <p:nvPr/>
        </p:nvSpPr>
        <p:spPr>
          <a:xfrm>
            <a:off x="5416550" y="6136005"/>
            <a:ext cx="1358900" cy="368300"/>
          </a:xfrm>
          <a:prstGeom prst="rect">
            <a:avLst/>
          </a:prstGeom>
          <a:noFill/>
        </p:spPr>
        <p:txBody>
          <a:bodyPr wrap="square" rtlCol="0">
            <a:spAutoFit/>
          </a:bodyPr>
          <a:p>
            <a:r>
              <a:rPr lang="en-US" altLang="en-US"/>
              <a:t>queries</a:t>
            </a:r>
            <a:endParaRPr lang="en-US" altLang="en-US"/>
          </a:p>
        </p:txBody>
      </p:sp>
      <p:sp>
        <p:nvSpPr>
          <p:cNvPr id="2" name="Slide Number Placeholder 1"/>
          <p:cNvSpPr>
            <a:spLocks noGrp="1"/>
          </p:cNvSpPr>
          <p:nvPr>
            <p:ph type="sldNum" sz="quarter" idx="12"/>
          </p:nvPr>
        </p:nvSpPr>
        <p:spPr>
          <a:xfrm>
            <a:off x="10748210" y="6529137"/>
            <a:ext cx="1153545" cy="192338"/>
          </a:xfrm>
        </p:spPr>
        <p:txBody>
          <a:bodyPr/>
          <a:p>
            <a:fld id="{5922A24C-CA15-4196-882E-E2BB53882FD2}" type="slidenum">
              <a:rPr lang="ru-RU" smtClean="0"/>
            </a:fld>
            <a:endParaRPr lang="ru-RU" dirty="0"/>
          </a:p>
        </p:txBody>
      </p:sp>
      <p:sp>
        <p:nvSpPr>
          <p:cNvPr id="6" name="Text Box 5"/>
          <p:cNvSpPr txBox="1"/>
          <p:nvPr/>
        </p:nvSpPr>
        <p:spPr>
          <a:xfrm>
            <a:off x="1130300" y="737870"/>
            <a:ext cx="2326640" cy="368300"/>
          </a:xfrm>
          <a:prstGeom prst="rect">
            <a:avLst/>
          </a:prstGeom>
          <a:noFill/>
        </p:spPr>
        <p:txBody>
          <a:bodyPr wrap="square" rtlCol="0">
            <a:spAutoFit/>
          </a:bodyPr>
          <a:p>
            <a:r>
              <a:rPr lang="en-US" altLang="en-US"/>
              <a:t>cardinality error</a:t>
            </a:r>
            <a:endParaRPr lang="en-US" altLang="en-US"/>
          </a:p>
        </p:txBody>
      </p:sp>
      <p:sp>
        <p:nvSpPr>
          <p:cNvPr id="7" name="Title 6"/>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JOB Results In Learn Mode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15" name="Text Box 14"/>
          <p:cNvSpPr txBox="1"/>
          <p:nvPr/>
        </p:nvSpPr>
        <p:spPr>
          <a:xfrm>
            <a:off x="1336040" y="2541905"/>
            <a:ext cx="2121535" cy="368300"/>
          </a:xfrm>
          <a:prstGeom prst="rect">
            <a:avLst/>
          </a:prstGeom>
          <a:noFill/>
        </p:spPr>
        <p:txBody>
          <a:bodyPr vert="horz" wrap="square" rtlCol="0">
            <a:spAutoFit/>
          </a:bodyPr>
          <a:p>
            <a:r>
              <a:rPr lang="en-US" altLang="en-US"/>
              <a:t>execution time</a:t>
            </a:r>
            <a:endParaRPr lang="en-US" altLang="en-US"/>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6"/>
          <p:cNvSpPr txBox="1"/>
          <p:nvPr/>
        </p:nvSpPr>
        <p:spPr>
          <a:xfrm>
            <a:off x="2809875" y="4552950"/>
            <a:ext cx="6068060" cy="768350"/>
          </a:xfrm>
          <a:prstGeom prst="rect">
            <a:avLst/>
          </a:prstGeom>
          <a:noFill/>
        </p:spPr>
        <p:txBody>
          <a:bodyPr wrap="square" rtlCol="0">
            <a:spAutoFit/>
            <a:scene3d>
              <a:camera prst="orthographicFront"/>
              <a:lightRig rig="threePt" dir="t"/>
            </a:scene3d>
          </a:bodyPr>
          <a:lstStyle/>
          <a:p>
            <a:pPr algn="ctr"/>
            <a:r>
              <a:rPr lang="en-US" altLang="en-US" sz="4400" dirty="0">
                <a:solidFill>
                  <a:schemeClr val="accent1"/>
                </a:solidFill>
                <a:latin typeface="Roboto Medium" panose="02000000000000000000" pitchFamily="2" charset="0"/>
                <a:ea typeface="Roboto Medium" panose="02000000000000000000" pitchFamily="2" charset="0"/>
              </a:rPr>
              <a:t>How does it work?</a:t>
            </a:r>
            <a:endParaRPr lang="en-US" altLang="en-US" sz="4400" dirty="0">
              <a:solidFill>
                <a:schemeClr val="accent1"/>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3" name="Text Placeholder 1"/>
          <p:cNvSpPr/>
          <p:nvPr/>
        </p:nvSpPr>
        <p:spPr>
          <a:xfrm>
            <a:off x="644358" y="2137954"/>
            <a:ext cx="10799762" cy="3592075"/>
          </a:xfrm>
          <a:prstGeom prst="rect">
            <a:avLst/>
          </a:prstGeom>
        </p:spPr>
        <p:txBody>
          <a:bodyPr vert="horz" lIns="0" tIns="0" rIns="0" bIns="0" rtlCol="0">
            <a:normAutofit/>
            <a:scene3d>
              <a:camera prst="orthographicFront"/>
              <a:lightRig rig="threePt" dir="t"/>
            </a:scene3d>
          </a:bodyPr>
          <a:lstStyle>
            <a:lvl1pPr marL="0" indent="0" algn="l" defTabSz="914400" rtl="0" eaLnBrk="1" latinLnBrk="0" hangingPunct="1">
              <a:lnSpc>
                <a:spcPct val="100000"/>
              </a:lnSpc>
              <a:spcBef>
                <a:spcPts val="1000"/>
              </a:spcBef>
              <a:buFont typeface="Arial" panose="02080604020202020204" pitchFamily="34" charset="0"/>
              <a:buNone/>
              <a:defRPr sz="2800" b="1" i="0" kern="1200">
                <a:solidFill>
                  <a:schemeClr val="bg1"/>
                </a:solidFill>
                <a:latin typeface="Gilroy" pitchFamily="2" charset="0"/>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sym typeface="+mn-ea"/>
              </a:rPr>
              <a:t>It improves cardinality estimation</a:t>
            </a:r>
            <a:endParaRPr lang="en-US" altLang="en-US" sz="2400" b="0" dirty="0">
              <a:solidFill>
                <a:schemeClr val="tx1"/>
              </a:solidFill>
              <a:latin typeface="Roboto Light" panose="02000000000000000000" pitchFamily="2" charset="0"/>
              <a:ea typeface="Roboto Light" panose="02000000000000000000" pitchFamily="2" charset="0"/>
              <a:sym typeface="+mn-ea"/>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sym typeface="+mn-ea"/>
              </a:rPr>
              <a:t>It can effect the planner to find more optimal plan</a:t>
            </a:r>
            <a:endParaRPr lang="en-US" altLang="en-US" sz="2400" b="0" dirty="0">
              <a:solidFill>
                <a:schemeClr val="tx1"/>
              </a:solidFill>
              <a:latin typeface="Roboto Light" panose="02000000000000000000" pitchFamily="2" charset="0"/>
              <a:ea typeface="Roboto Light" panose="02000000000000000000" pitchFamily="2" charset="0"/>
              <a:sym typeface="+mn-ea"/>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sym typeface="+mn-ea"/>
              </a:rPr>
              <a:t>It saves the real cardinality information to use it in the future</a:t>
            </a:r>
            <a:endParaRPr lang="en-US" altLang="en-US" sz="2400" b="0" dirty="0">
              <a:solidFill>
                <a:schemeClr val="tx1"/>
              </a:solidFill>
              <a:latin typeface="Roboto Light" panose="02000000000000000000" pitchFamily="2" charset="0"/>
              <a:ea typeface="Roboto Light" panose="02000000000000000000" pitchFamily="2" charset="0"/>
              <a:sym typeface="+mn-ea"/>
            </a:endParaRPr>
          </a:p>
        </p:txBody>
      </p:sp>
      <p:sp>
        <p:nvSpPr>
          <p:cNvPr id="11" name="Text Box 10"/>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1. How does AQO work?</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14" name="Text Box 13"/>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2. Problems &amp; Features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9" name="Заголовок 1"/>
          <p:cNvSpPr>
            <a:spLocks noGrp="1"/>
          </p:cNvSpPr>
          <p:nvPr/>
        </p:nvSpPr>
        <p:spPr>
          <a:xfrm>
            <a:off x="475488" y="347472"/>
            <a:ext cx="10074595" cy="390078"/>
          </a:xfrm>
          <a:prstGeom prst="rect">
            <a:avLst/>
          </a:prstGeom>
        </p:spPr>
        <p:txBody>
          <a:bodyPr vert="horz" lIns="0" tIns="0" rIns="0" bIns="0" rtlCol="0" anchor="ctr">
            <a:noAutofit/>
            <a:scene3d>
              <a:camera prst="orthographicFront"/>
              <a:lightRig rig="threePt" dir="t"/>
            </a:scene3d>
          </a:bodyPr>
          <a:lstStyle>
            <a:lvl1pPr algn="l" defTabSz="914400" rtl="0" eaLnBrk="1" latinLnBrk="0" hangingPunct="1">
              <a:lnSpc>
                <a:spcPct val="90000"/>
              </a:lnSpc>
              <a:spcBef>
                <a:spcPct val="0"/>
              </a:spcBef>
              <a:buNone/>
              <a:defRPr sz="2800" b="1" i="0" kern="1200">
                <a:solidFill>
                  <a:srgbClr val="1190D0"/>
                </a:solidFill>
                <a:latin typeface="Gilroy" pitchFamily="2" charset="0"/>
                <a:ea typeface="+mj-ea"/>
                <a:cs typeface="+mj-cs"/>
              </a:defRPr>
            </a:lvl1pPr>
          </a:lstStyle>
          <a:p>
            <a:r>
              <a:rPr lang="en-US" altLang="en-US" sz="3200" b="0" dirty="0">
                <a:solidFill>
                  <a:srgbClr val="16229A"/>
                </a:solidFill>
                <a:latin typeface="Roboto Medium" panose="02000000000000000000" pitchFamily="2" charset="0"/>
                <a:ea typeface="Roboto Medium" panose="02000000000000000000" pitchFamily="2" charset="0"/>
              </a:rPr>
              <a:t>Adaptive Query Optimization</a:t>
            </a:r>
            <a:endParaRPr lang="en-US" altLang="en-US" sz="3200" b="0" dirty="0">
              <a:solidFill>
                <a:srgbClr val="16229A"/>
              </a:solidFill>
              <a:latin typeface="Roboto Medium" panose="02000000000000000000" pitchFamily="2" charset="0"/>
              <a:ea typeface="Roboto Medium" panose="02000000000000000000" pitchFamily="2" charset="0"/>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7" name="Group 16"/>
          <p:cNvGrpSpPr/>
          <p:nvPr/>
        </p:nvGrpSpPr>
        <p:grpSpPr>
          <a:xfrm>
            <a:off x="517525" y="648970"/>
            <a:ext cx="11537950" cy="5844540"/>
            <a:chOff x="815" y="1022"/>
            <a:chExt cx="18170" cy="9204"/>
          </a:xfrm>
        </p:grpSpPr>
        <p:pic>
          <p:nvPicPr>
            <p:cNvPr id="28" name="Picture 27" descr="chart"/>
            <p:cNvPicPr preferRelativeResize="0"/>
            <p:nvPr/>
          </p:nvPicPr>
          <p:blipFill>
            <a:blip r:embed="rId1"/>
            <a:stretch>
              <a:fillRect/>
            </a:stretch>
          </p:blipFill>
          <p:spPr>
            <a:xfrm>
              <a:off x="1051" y="1022"/>
              <a:ext cx="17935" cy="3557"/>
            </a:xfrm>
            <a:prstGeom prst="rect">
              <a:avLst/>
            </a:prstGeom>
          </p:spPr>
        </p:pic>
        <p:pic>
          <p:nvPicPr>
            <p:cNvPr id="4" name="Picture 3" descr="chart (13)"/>
            <p:cNvPicPr>
              <a:picLocks noChangeAspect="1"/>
            </p:cNvPicPr>
            <p:nvPr/>
          </p:nvPicPr>
          <p:blipFill>
            <a:blip r:embed="rId2"/>
            <a:stretch>
              <a:fillRect/>
            </a:stretch>
          </p:blipFill>
          <p:spPr>
            <a:xfrm>
              <a:off x="815" y="4008"/>
              <a:ext cx="17868" cy="6218"/>
            </a:xfrm>
            <a:prstGeom prst="rect">
              <a:avLst/>
            </a:prstGeom>
          </p:spPr>
        </p:pic>
      </p:grpSp>
      <p:sp>
        <p:nvSpPr>
          <p:cNvPr id="6" name="Slide Number Placeholder 5"/>
          <p:cNvSpPr>
            <a:spLocks noGrp="1"/>
          </p:cNvSpPr>
          <p:nvPr>
            <p:ph type="sldNum" sz="quarter" idx="12"/>
          </p:nvPr>
        </p:nvSpPr>
        <p:spPr>
          <a:xfrm>
            <a:off x="10748210" y="6529137"/>
            <a:ext cx="1153545" cy="192338"/>
          </a:xfrm>
        </p:spPr>
        <p:txBody>
          <a:bodyPr/>
          <a:p>
            <a:fld id="{5922A24C-CA15-4196-882E-E2BB53882FD2}" type="slidenum">
              <a:rPr lang="ru-RU" smtClean="0"/>
            </a:fld>
            <a:endParaRPr lang="ru-RU" dirty="0"/>
          </a:p>
        </p:txBody>
      </p:sp>
      <p:sp>
        <p:nvSpPr>
          <p:cNvPr id="7" name="Text Box 6"/>
          <p:cNvSpPr txBox="1"/>
          <p:nvPr/>
        </p:nvSpPr>
        <p:spPr>
          <a:xfrm>
            <a:off x="1130300" y="737870"/>
            <a:ext cx="2326640" cy="368300"/>
          </a:xfrm>
          <a:prstGeom prst="rect">
            <a:avLst/>
          </a:prstGeom>
          <a:noFill/>
        </p:spPr>
        <p:txBody>
          <a:bodyPr wrap="square" rtlCol="0">
            <a:spAutoFit/>
          </a:bodyPr>
          <a:p>
            <a:r>
              <a:rPr lang="en-US" altLang="en-US"/>
              <a:t>cardinality error</a:t>
            </a:r>
            <a:endParaRPr lang="en-US" altLang="en-US"/>
          </a:p>
        </p:txBody>
      </p:sp>
      <p:sp>
        <p:nvSpPr>
          <p:cNvPr id="9" name="Title 8"/>
          <p:cNvSpPr>
            <a:spLocks noGrp="1"/>
          </p:cNvSpPr>
          <p:nvPr>
            <p:ph type="title"/>
          </p:nvPr>
        </p:nvSpPr>
        <p:spPr>
          <a:xfrm>
            <a:off x="475488" y="348193"/>
            <a:ext cx="10074595" cy="390078"/>
          </a:xfrm>
          <a:noFill/>
          <a:extLst>
            <a:ext uri="{909E8E84-426E-40DD-AFC4-6F175D3DCCD1}">
              <a14:hiddenFill xmlns:a14="http://schemas.microsoft.com/office/drawing/2010/main">
                <a:solidFill>
                  <a:srgbClr val="FF0000"/>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sym typeface="+mn-ea"/>
              </a:rPr>
              <a:t>JOB Results In Learn Mode</a:t>
            </a:r>
            <a:endParaRPr lang="en-US" altLang="en-US" b="0" dirty="0">
              <a:solidFill>
                <a:srgbClr val="16229A"/>
              </a:solidFill>
              <a:latin typeface="Roboto Medium" panose="02000000000000000000" pitchFamily="2" charset="0"/>
              <a:ea typeface="Roboto Medium" panose="02000000000000000000" pitchFamily="2" charset="0"/>
              <a:sym typeface="+mn-ea"/>
            </a:endParaRPr>
          </a:p>
        </p:txBody>
      </p:sp>
      <p:sp>
        <p:nvSpPr>
          <p:cNvPr id="13" name="Text Box 12"/>
          <p:cNvSpPr txBox="1"/>
          <p:nvPr/>
        </p:nvSpPr>
        <p:spPr>
          <a:xfrm>
            <a:off x="1336040" y="2541905"/>
            <a:ext cx="2121535" cy="368300"/>
          </a:xfrm>
          <a:prstGeom prst="rect">
            <a:avLst/>
          </a:prstGeom>
          <a:noFill/>
        </p:spPr>
        <p:txBody>
          <a:bodyPr vert="horz" wrap="square" rtlCol="0">
            <a:spAutoFit/>
          </a:bodyPr>
          <a:p>
            <a:r>
              <a:rPr lang="en-US" altLang="en-US"/>
              <a:t>execution time</a:t>
            </a:r>
            <a:endParaRPr lang="en-US" altLang="en-US"/>
          </a:p>
        </p:txBody>
      </p:sp>
      <p:sp>
        <p:nvSpPr>
          <p:cNvPr id="16" name="Text Box 15"/>
          <p:cNvSpPr txBox="1"/>
          <p:nvPr/>
        </p:nvSpPr>
        <p:spPr>
          <a:xfrm>
            <a:off x="5416550" y="6136005"/>
            <a:ext cx="1358900" cy="368300"/>
          </a:xfrm>
          <a:prstGeom prst="rect">
            <a:avLst/>
          </a:prstGeom>
          <a:noFill/>
        </p:spPr>
        <p:txBody>
          <a:bodyPr wrap="square" rtlCol="0">
            <a:spAutoFit/>
          </a:bodyPr>
          <a:p>
            <a:r>
              <a:rPr lang="en-US" altLang="en-US"/>
              <a:t>queries</a:t>
            </a:r>
            <a:endParaRPr lang="en-US" altLang="en-US"/>
          </a:p>
        </p:txBody>
      </p:sp>
    </p:spTree>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7472"/>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Improved Query Performance</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pic>
        <p:nvPicPr>
          <p:cNvPr id="8" name="Picture 11"/>
          <p:cNvPicPr>
            <a:picLocks noChangeAspect="1"/>
          </p:cNvPicPr>
          <p:nvPr/>
        </p:nvPicPr>
        <p:blipFill>
          <a:blip r:embed="rId1"/>
          <a:stretch>
            <a:fillRect/>
          </a:stretch>
        </p:blipFill>
        <p:spPr>
          <a:xfrm>
            <a:off x="640080" y="1218565"/>
            <a:ext cx="10821670" cy="4770120"/>
          </a:xfrm>
          <a:prstGeom prst="rect">
            <a:avLst/>
          </a:prstGeom>
        </p:spPr>
      </p:pic>
      <p:sp>
        <p:nvSpPr>
          <p:cNvPr id="22" name="Text Box 2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4. Testing results</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23" name="Text Box 22"/>
          <p:cNvSpPr txBox="1"/>
          <p:nvPr/>
        </p:nvSpPr>
        <p:spPr>
          <a:xfrm>
            <a:off x="6126480" y="6214110"/>
            <a:ext cx="533527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Conclusion</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Tree>
  </p:cSld>
  <p:clrMapOvr>
    <a:masterClrMapping/>
  </p:clrMapOvr>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75488" y="360258"/>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In Conclusion</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7" name="Text Placeholder 6"/>
          <p:cNvSpPr>
            <a:spLocks noGrp="1"/>
          </p:cNvSpPr>
          <p:nvPr>
            <p:ph type="body" sz="quarter" idx="15"/>
          </p:nvPr>
        </p:nvSpPr>
        <p:spPr>
          <a:xfrm>
            <a:off x="517525" y="1301750"/>
            <a:ext cx="11353165" cy="3592195"/>
          </a:xfrm>
        </p:spPr>
        <p:txBody>
          <a:bodyPr>
            <a:noAutofit/>
          </a:bodyPr>
          <a:lstStyle/>
          <a:p>
            <a:pPr>
              <a:buFont typeface="Arial" panose="02080604020202020204" pitchFamily="34" charset="0"/>
            </a:pPr>
            <a:r>
              <a:rPr lang="en-US" altLang="en-US" sz="2400" b="0" dirty="0">
                <a:solidFill>
                  <a:schemeClr val="accent1"/>
                </a:solidFill>
                <a:latin typeface="Roboto Light" panose="02000000000000000000" pitchFamily="2" charset="0"/>
                <a:ea typeface="Roboto Light" panose="02000000000000000000" pitchFamily="2" charset="0"/>
              </a:rPr>
              <a:t>AQO:</a:t>
            </a:r>
            <a:endParaRPr lang="en-US" sz="2400" b="0" dirty="0">
              <a:solidFill>
                <a:schemeClr val="tx1"/>
              </a:solidFill>
              <a:latin typeface="Roboto Light" panose="02000000000000000000" pitchFamily="2" charset="0"/>
              <a:ea typeface="Roboto Light" panose="02000000000000000000" pitchFamily="2" charset="0"/>
            </a:endParaRPr>
          </a:p>
          <a:p>
            <a:pPr>
              <a:buFont typeface="Arial" panose="02080604020202020204" pitchFamily="34" charset="0"/>
            </a:pPr>
            <a:r>
              <a:rPr lang="en-US" altLang="en-US" sz="2400" b="0" dirty="0">
                <a:solidFill>
                  <a:schemeClr val="accent1"/>
                </a:solidFill>
                <a:latin typeface="Roboto Light" panose="02000000000000000000" pitchFamily="2" charset="0"/>
                <a:ea typeface="Roboto Light" panose="02000000000000000000" pitchFamily="2" charset="0"/>
              </a:rPr>
              <a:t>+ Stores</a:t>
            </a:r>
            <a:r>
              <a:rPr lang="en-US" sz="2400" b="0" dirty="0">
                <a:solidFill>
                  <a:schemeClr val="accent1"/>
                </a:solidFill>
                <a:latin typeface="Roboto Light" panose="02000000000000000000" pitchFamily="2" charset="0"/>
                <a:ea typeface="Roboto Light" panose="02000000000000000000" pitchFamily="2" charset="0"/>
              </a:rPr>
              <a:t> statistic</a:t>
            </a:r>
            <a:r>
              <a:rPr lang="en-US" altLang="en-US" sz="2400" b="0" dirty="0">
                <a:solidFill>
                  <a:schemeClr val="accent1"/>
                </a:solidFill>
                <a:latin typeface="Roboto Light" panose="02000000000000000000" pitchFamily="2" charset="0"/>
                <a:ea typeface="Roboto Light" panose="02000000000000000000" pitchFamily="2" charset="0"/>
              </a:rPr>
              <a:t>al information about query execution</a:t>
            </a:r>
            <a:r>
              <a:rPr lang="en-US" sz="2400" b="0" dirty="0">
                <a:solidFill>
                  <a:schemeClr val="accent1"/>
                </a:solidFill>
                <a:latin typeface="Roboto Light" panose="02000000000000000000" pitchFamily="2" charset="0"/>
                <a:ea typeface="Roboto Light" panose="02000000000000000000" pitchFamily="2" charset="0"/>
              </a:rPr>
              <a:t> </a:t>
            </a:r>
            <a:endParaRPr lang="en-US" sz="2400" b="0" dirty="0">
              <a:solidFill>
                <a:schemeClr val="accent1"/>
              </a:solidFill>
              <a:latin typeface="Roboto Light" panose="02000000000000000000" pitchFamily="2" charset="0"/>
              <a:ea typeface="Roboto Light" panose="02000000000000000000" pitchFamily="2" charset="0"/>
            </a:endParaRPr>
          </a:p>
          <a:p>
            <a:pPr>
              <a:buFont typeface="Arial" panose="02080604020202020204" pitchFamily="34" charset="0"/>
            </a:pPr>
            <a:r>
              <a:rPr lang="en-US" altLang="en-US" sz="2400" b="0" dirty="0">
                <a:solidFill>
                  <a:schemeClr val="accent1"/>
                </a:solidFill>
                <a:latin typeface="Roboto Light" panose="02000000000000000000" pitchFamily="2" charset="0"/>
                <a:ea typeface="Roboto Light" panose="02000000000000000000" pitchFamily="2" charset="0"/>
              </a:rPr>
              <a:t>+ Helps optimizer to improve cardinality estimation</a:t>
            </a:r>
            <a:endParaRPr lang="en-US" altLang="en-US" sz="2400" b="0" dirty="0">
              <a:solidFill>
                <a:schemeClr val="accent1"/>
              </a:solidFill>
              <a:latin typeface="Roboto Light" panose="02000000000000000000" pitchFamily="2" charset="0"/>
              <a:ea typeface="Roboto Light" panose="02000000000000000000" pitchFamily="2" charset="0"/>
            </a:endParaRPr>
          </a:p>
          <a:p>
            <a:pPr>
              <a:buFont typeface="Arial" panose="02080604020202020204" pitchFamily="34" charset="0"/>
            </a:pPr>
            <a:r>
              <a:rPr lang="en-US" altLang="en-US" sz="2400" b="0" dirty="0">
                <a:solidFill>
                  <a:schemeClr val="accent1"/>
                </a:solidFill>
                <a:latin typeface="Roboto Light" panose="02000000000000000000" pitchFamily="2" charset="0"/>
                <a:ea typeface="Roboto Light" panose="02000000000000000000" pitchFamily="2" charset="0"/>
                <a:sym typeface="+mn-ea"/>
              </a:rPr>
              <a:t>+ </a:t>
            </a:r>
            <a:r>
              <a:rPr lang="en-US" sz="2400" b="0" dirty="0">
                <a:solidFill>
                  <a:schemeClr val="accent1"/>
                </a:solidFill>
                <a:latin typeface="Roboto Light" panose="02000000000000000000" pitchFamily="2" charset="0"/>
                <a:ea typeface="Roboto Light" panose="02000000000000000000" pitchFamily="2" charset="0"/>
                <a:sym typeface="+mn-ea"/>
              </a:rPr>
              <a:t>Is useful for complicated queries of the same structure with slow plan caused by bad cardinality estimates</a:t>
            </a:r>
            <a:endParaRPr lang="en-US" sz="2400" b="0" dirty="0">
              <a:solidFill>
                <a:schemeClr val="accent1"/>
              </a:solidFill>
              <a:latin typeface="Roboto Light" panose="02000000000000000000" pitchFamily="2" charset="0"/>
              <a:ea typeface="Roboto Light" panose="02000000000000000000" pitchFamily="2" charset="0"/>
              <a:sym typeface="+mn-ea"/>
            </a:endParaRPr>
          </a:p>
          <a:p>
            <a:pPr>
              <a:buFont typeface="Arial" panose="02080604020202020204" pitchFamily="34" charset="0"/>
            </a:pPr>
            <a:r>
              <a:rPr lang="en-US" altLang="en-US" sz="2400" b="0" dirty="0">
                <a:solidFill>
                  <a:schemeClr val="accent1"/>
                </a:solidFill>
                <a:latin typeface="Roboto Light" panose="02000000000000000000" pitchFamily="2" charset="0"/>
                <a:ea typeface="Roboto Light" panose="02000000000000000000" pitchFamily="2" charset="0"/>
                <a:sym typeface="+mn-ea"/>
              </a:rPr>
              <a:t>+ Works well for OLAP-like queries</a:t>
            </a:r>
            <a:endParaRPr lang="en-US" altLang="en-US" sz="2400" b="0" dirty="0">
              <a:solidFill>
                <a:schemeClr val="accent1"/>
              </a:solidFill>
              <a:latin typeface="Roboto Light" panose="02000000000000000000" pitchFamily="2" charset="0"/>
              <a:ea typeface="Roboto Light" panose="02000000000000000000" pitchFamily="2" charset="0"/>
            </a:endParaRPr>
          </a:p>
          <a:p>
            <a:pPr>
              <a:buFont typeface="Arial" panose="02080604020202020204" pitchFamily="34" charset="0"/>
            </a:pPr>
            <a:endParaRPr lang="en-US" altLang="en-US" sz="2400" b="0" dirty="0">
              <a:solidFill>
                <a:schemeClr val="accent1"/>
              </a:solidFill>
              <a:effectLst>
                <a:outerShdw blurRad="38100" dist="25400" dir="5400000" algn="ctr" rotWithShape="0">
                  <a:srgbClr val="6E747A">
                    <a:alpha val="43000"/>
                  </a:srgbClr>
                </a:outerShdw>
              </a:effectLst>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22" name="Text Box 2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Conclusion</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5" name="Text Box 4"/>
          <p:cNvSpPr txBox="1"/>
          <p:nvPr/>
        </p:nvSpPr>
        <p:spPr>
          <a:xfrm>
            <a:off x="6112510" y="5568950"/>
            <a:ext cx="6016625" cy="645160"/>
          </a:xfrm>
          <a:prstGeom prst="rect">
            <a:avLst/>
          </a:prstGeom>
          <a:noFill/>
        </p:spPr>
        <p:txBody>
          <a:bodyPr wrap="square" rtlCol="0" anchor="t">
            <a:spAutoFit/>
          </a:bodyPr>
          <a:lstStyle/>
          <a:p>
            <a:pPr algn="l"/>
            <a:r>
              <a:rPr lang="en-US" altLang="en-US" dirty="0">
                <a:solidFill>
                  <a:schemeClr val="accent1"/>
                </a:solidFill>
                <a:effectLst>
                  <a:outerShdw blurRad="38100" dist="25400" dir="5400000" algn="ctr" rotWithShape="0">
                    <a:srgbClr val="6E747A">
                      <a:alpha val="43000"/>
                    </a:srgbClr>
                  </a:outerShdw>
                </a:effectLst>
                <a:latin typeface="Roboto Medium" panose="02000000000000000000" pitchFamily="2" charset="0"/>
                <a:ea typeface="Roboto Medium" panose="02000000000000000000" pitchFamily="2" charset="0"/>
                <a:cs typeface="Roboto Light" panose="02000000000000000000" pitchFamily="2" charset="0"/>
              </a:rPr>
              <a:t>You can find the AQO extension here: </a:t>
            </a:r>
            <a:endParaRPr lang="en-US" altLang="en-US" dirty="0">
              <a:solidFill>
                <a:schemeClr val="accent1"/>
              </a:solidFill>
              <a:effectLst>
                <a:outerShdw blurRad="38100" dist="25400" dir="5400000" algn="ctr" rotWithShape="0">
                  <a:srgbClr val="6E747A">
                    <a:alpha val="43000"/>
                  </a:srgbClr>
                </a:outerShdw>
              </a:effectLst>
              <a:latin typeface="Roboto Medium" panose="02000000000000000000" pitchFamily="2" charset="0"/>
              <a:ea typeface="Roboto Medium" panose="02000000000000000000" pitchFamily="2" charset="0"/>
              <a:cs typeface="Roboto Light" panose="02000000000000000000" pitchFamily="2" charset="0"/>
            </a:endParaRPr>
          </a:p>
          <a:p>
            <a:pPr algn="ctr"/>
            <a:r>
              <a:rPr lang="en-US" dirty="0">
                <a:latin typeface="Roboto Medium" panose="02000000000000000000" pitchFamily="2" charset="0"/>
                <a:ea typeface="Roboto Medium" panose="02000000000000000000" pitchFamily="2" charset="0"/>
                <a:cs typeface="Roboto Light" panose="02000000000000000000" pitchFamily="2" charset="0"/>
              </a:rPr>
              <a:t>https://github.com/postgrespro/aqo</a:t>
            </a:r>
            <a:endParaRPr lang="en-US" dirty="0">
              <a:latin typeface="Roboto Medium" panose="02000000000000000000" pitchFamily="2" charset="0"/>
              <a:ea typeface="Roboto Medium" panose="02000000000000000000" pitchFamily="2" charset="0"/>
              <a:cs typeface="Roboto Light" panose="02000000000000000000" pitchFamily="2" charset="0"/>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5"/>
          </p:nvPr>
        </p:nvSpPr>
        <p:spPr>
          <a:xfrm>
            <a:off x="517525" y="1301750"/>
            <a:ext cx="11353165" cy="3592195"/>
          </a:xfrm>
        </p:spPr>
        <p:txBody>
          <a:bodyPr>
            <a:noAutofit/>
          </a:bodyPr>
          <a:lstStyle/>
          <a:p>
            <a:pPr>
              <a:buFont typeface="Arial" panose="02080604020202020204" pitchFamily="34" charset="0"/>
            </a:pPr>
            <a:r>
              <a:rPr lang="en-US" altLang="en-US" sz="2400" b="0" dirty="0">
                <a:solidFill>
                  <a:schemeClr val="tx1"/>
                </a:solidFill>
                <a:latin typeface="Roboto Light" panose="02000000000000000000" pitchFamily="2" charset="0"/>
                <a:ea typeface="Roboto Light" panose="02000000000000000000" pitchFamily="2" charset="0"/>
              </a:rPr>
              <a:t>AQO:</a:t>
            </a:r>
            <a:endParaRPr lang="en-US" sz="2400" b="0" dirty="0">
              <a:solidFill>
                <a:schemeClr val="tx1"/>
              </a:solidFill>
              <a:latin typeface="Roboto Light" panose="02000000000000000000" pitchFamily="2" charset="0"/>
              <a:ea typeface="Roboto Light" panose="02000000000000000000" pitchFamily="2" charset="0"/>
            </a:endParaRPr>
          </a:p>
          <a:p>
            <a:pPr>
              <a:buFont typeface="Arial" panose="02080604020202020204" pitchFamily="34" charset="0"/>
            </a:pPr>
            <a:r>
              <a:rPr lang="en-US" altLang="en-US" sz="2400" b="0" dirty="0">
                <a:solidFill>
                  <a:schemeClr val="tx1"/>
                </a:solidFill>
                <a:latin typeface="Roboto Light" panose="02000000000000000000" pitchFamily="2" charset="0"/>
                <a:ea typeface="Roboto Light" panose="02000000000000000000" pitchFamily="2" charset="0"/>
                <a:sym typeface="+mn-ea"/>
              </a:rPr>
              <a:t>+ Stores</a:t>
            </a:r>
            <a:r>
              <a:rPr lang="en-US" sz="2400" b="0" dirty="0">
                <a:solidFill>
                  <a:schemeClr val="tx1"/>
                </a:solidFill>
                <a:latin typeface="Roboto Light" panose="02000000000000000000" pitchFamily="2" charset="0"/>
                <a:ea typeface="Roboto Light" panose="02000000000000000000" pitchFamily="2" charset="0"/>
                <a:sym typeface="+mn-ea"/>
              </a:rPr>
              <a:t> statistic</a:t>
            </a:r>
            <a:r>
              <a:rPr lang="en-US" altLang="en-US" sz="2400" b="0" dirty="0">
                <a:solidFill>
                  <a:schemeClr val="tx1"/>
                </a:solidFill>
                <a:latin typeface="Roboto Light" panose="02000000000000000000" pitchFamily="2" charset="0"/>
                <a:ea typeface="Roboto Light" panose="02000000000000000000" pitchFamily="2" charset="0"/>
                <a:sym typeface="+mn-ea"/>
              </a:rPr>
              <a:t>al information about query execution</a:t>
            </a:r>
            <a:r>
              <a:rPr lang="en-US" sz="2400" b="0" dirty="0">
                <a:solidFill>
                  <a:schemeClr val="tx1"/>
                </a:solidFill>
                <a:latin typeface="Roboto Light" panose="02000000000000000000" pitchFamily="2" charset="0"/>
                <a:ea typeface="Roboto Light" panose="02000000000000000000" pitchFamily="2" charset="0"/>
                <a:sym typeface="+mn-ea"/>
              </a:rPr>
              <a:t> </a:t>
            </a:r>
            <a:endParaRPr lang="en-US" sz="2400" b="0" dirty="0">
              <a:solidFill>
                <a:schemeClr val="tx1"/>
              </a:solidFill>
              <a:latin typeface="Roboto Light" panose="02000000000000000000" pitchFamily="2" charset="0"/>
              <a:ea typeface="Roboto Light" panose="02000000000000000000" pitchFamily="2" charset="0"/>
            </a:endParaRPr>
          </a:p>
          <a:p>
            <a:pPr>
              <a:buFont typeface="Arial" panose="02080604020202020204" pitchFamily="34" charset="0"/>
            </a:pPr>
            <a:r>
              <a:rPr lang="en-US" altLang="en-US" sz="2400" b="0" dirty="0">
                <a:solidFill>
                  <a:schemeClr val="tx1"/>
                </a:solidFill>
                <a:latin typeface="Roboto Light" panose="02000000000000000000" pitchFamily="2" charset="0"/>
                <a:ea typeface="Roboto Light" panose="02000000000000000000" pitchFamily="2" charset="0"/>
                <a:sym typeface="+mn-ea"/>
              </a:rPr>
              <a:t>+ Helps optimizer to improve cardinality estimation</a:t>
            </a:r>
            <a:endParaRPr lang="en-US" altLang="en-US" sz="2400" b="0" dirty="0">
              <a:solidFill>
                <a:schemeClr val="tx1"/>
              </a:solidFill>
              <a:latin typeface="Roboto Light" panose="02000000000000000000" pitchFamily="2" charset="0"/>
              <a:ea typeface="Roboto Light" panose="02000000000000000000" pitchFamily="2" charset="0"/>
            </a:endParaRPr>
          </a:p>
          <a:p>
            <a:pPr>
              <a:buFont typeface="Arial" panose="02080604020202020204" pitchFamily="34" charset="0"/>
            </a:pPr>
            <a:r>
              <a:rPr lang="en-US" altLang="en-US" sz="2400" b="0" dirty="0">
                <a:solidFill>
                  <a:schemeClr val="tx1"/>
                </a:solidFill>
                <a:latin typeface="Roboto Light" panose="02000000000000000000" pitchFamily="2" charset="0"/>
                <a:ea typeface="Roboto Light" panose="02000000000000000000" pitchFamily="2" charset="0"/>
                <a:sym typeface="+mn-ea"/>
              </a:rPr>
              <a:t>+ </a:t>
            </a:r>
            <a:r>
              <a:rPr lang="en-US" sz="2400" b="0" dirty="0">
                <a:solidFill>
                  <a:schemeClr val="tx1"/>
                </a:solidFill>
                <a:latin typeface="Roboto Light" panose="02000000000000000000" pitchFamily="2" charset="0"/>
                <a:ea typeface="Roboto Light" panose="02000000000000000000" pitchFamily="2" charset="0"/>
                <a:sym typeface="+mn-ea"/>
              </a:rPr>
              <a:t>Is useful for complicated queries of the same structure with slow plan caused by bad cardinality estimates</a:t>
            </a:r>
            <a:endParaRPr lang="en-US" sz="2400" b="0" dirty="0">
              <a:solidFill>
                <a:schemeClr val="tx1"/>
              </a:solidFill>
              <a:latin typeface="Roboto Light" panose="02000000000000000000" pitchFamily="2" charset="0"/>
              <a:ea typeface="Roboto Light" panose="02000000000000000000" pitchFamily="2" charset="0"/>
              <a:sym typeface="+mn-ea"/>
            </a:endParaRPr>
          </a:p>
          <a:p>
            <a:pPr>
              <a:buFont typeface="Arial" panose="02080604020202020204" pitchFamily="34" charset="0"/>
            </a:pPr>
            <a:r>
              <a:rPr lang="en-US" altLang="en-US" sz="2400" b="0" dirty="0">
                <a:solidFill>
                  <a:schemeClr val="tx1"/>
                </a:solidFill>
                <a:latin typeface="Roboto Light" panose="02000000000000000000" pitchFamily="2" charset="0"/>
                <a:ea typeface="Roboto Light" panose="02000000000000000000" pitchFamily="2" charset="0"/>
                <a:sym typeface="+mn-ea"/>
              </a:rPr>
              <a:t>+ Works well for OLAP-like queries</a:t>
            </a:r>
            <a:endParaRPr lang="en-US" altLang="en-US" sz="2400" b="0" dirty="0">
              <a:solidFill>
                <a:schemeClr val="tx1"/>
              </a:solidFill>
              <a:latin typeface="Roboto Light" panose="02000000000000000000" pitchFamily="2" charset="0"/>
              <a:ea typeface="Roboto Light" panose="02000000000000000000" pitchFamily="2" charset="0"/>
            </a:endParaRPr>
          </a:p>
          <a:p>
            <a:pPr>
              <a:buFont typeface="Arial" panose="02080604020202020204" pitchFamily="34" charset="0"/>
            </a:pPr>
            <a:r>
              <a:rPr lang="en-US" altLang="en-US" sz="2400" b="0" dirty="0">
                <a:solidFill>
                  <a:schemeClr val="accent1"/>
                </a:solidFill>
                <a:latin typeface="Roboto Light" panose="02000000000000000000" pitchFamily="2" charset="0"/>
                <a:ea typeface="Roboto Light" panose="02000000000000000000" pitchFamily="2" charset="0"/>
              </a:rPr>
              <a:t>Has limitations:</a:t>
            </a:r>
            <a:endParaRPr lang="en-US" altLang="en-US" sz="2400" b="0" dirty="0">
              <a:solidFill>
                <a:schemeClr val="tx1"/>
              </a:solidFill>
              <a:latin typeface="Roboto Light" panose="02000000000000000000" pitchFamily="2" charset="0"/>
              <a:ea typeface="Roboto Light" panose="02000000000000000000" pitchFamily="2" charset="0"/>
            </a:endParaRPr>
          </a:p>
          <a:p>
            <a:pPr marL="342900" indent="-342900">
              <a:buFont typeface="Arial" panose="02080604020202020204" pitchFamily="34" charset="0"/>
              <a:buChar char="•"/>
            </a:pPr>
            <a:r>
              <a:rPr lang="en-US" sz="2400" b="0" dirty="0">
                <a:solidFill>
                  <a:schemeClr val="accent1"/>
                </a:solidFill>
                <a:latin typeface="Roboto Light" panose="02000000000000000000" pitchFamily="2" charset="0"/>
                <a:ea typeface="Roboto Light" panose="02000000000000000000" pitchFamily="2" charset="0"/>
              </a:rPr>
              <a:t>Works </a:t>
            </a:r>
            <a:r>
              <a:rPr lang="en-US" altLang="en-US" sz="2400" b="0" dirty="0">
                <a:solidFill>
                  <a:schemeClr val="accent1"/>
                </a:solidFill>
                <a:latin typeface="Roboto Light" panose="02000000000000000000" pitchFamily="2" charset="0"/>
                <a:ea typeface="Roboto Light" panose="02000000000000000000" pitchFamily="2" charset="0"/>
              </a:rPr>
              <a:t>well </a:t>
            </a:r>
            <a:r>
              <a:rPr lang="en-US" sz="2400" b="0" dirty="0">
                <a:solidFill>
                  <a:schemeClr val="accent1"/>
                </a:solidFill>
                <a:latin typeface="Roboto Light" panose="02000000000000000000" pitchFamily="2" charset="0"/>
                <a:ea typeface="Roboto Light" panose="02000000000000000000" pitchFamily="2" charset="0"/>
              </a:rPr>
              <a:t>when data distribution doesn't change rapidly</a:t>
            </a:r>
            <a:endParaRPr lang="en-US" sz="2400" b="0" dirty="0">
              <a:solidFill>
                <a:schemeClr val="accent1"/>
              </a:solidFill>
              <a:latin typeface="Roboto Light" panose="02000000000000000000" pitchFamily="2" charset="0"/>
              <a:ea typeface="Roboto Light" panose="02000000000000000000" pitchFamily="2" charset="0"/>
            </a:endParaRPr>
          </a:p>
          <a:p>
            <a:pPr marL="342900" indent="-342900">
              <a:buFont typeface="Arial" panose="02080604020202020204" pitchFamily="34" charset="0"/>
              <a:buChar char="•"/>
            </a:pPr>
            <a:r>
              <a:rPr lang="en-US" altLang="en-US" sz="2400" b="0" dirty="0">
                <a:solidFill>
                  <a:schemeClr val="accent1"/>
                </a:solidFill>
                <a:latin typeface="Roboto Light" panose="02000000000000000000" pitchFamily="2" charset="0"/>
                <a:ea typeface="Roboto Light" panose="02000000000000000000" pitchFamily="2" charset="0"/>
              </a:rPr>
              <a:t>Works well in databases with few temporary tables</a:t>
            </a:r>
            <a:endParaRPr lang="en-US" altLang="en-US" sz="2400" b="0" dirty="0">
              <a:solidFill>
                <a:schemeClr val="accent1"/>
              </a:solidFill>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fld>
            <a:endParaRPr lang="ru-RU" dirty="0"/>
          </a:p>
        </p:txBody>
      </p:sp>
      <p:sp>
        <p:nvSpPr>
          <p:cNvPr id="22" name="Text Box 2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Conclusion</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9" name="Title 8"/>
          <p:cNvSpPr>
            <a:spLocks noGrp="1"/>
          </p:cNvSpPr>
          <p:nvPr>
            <p:ph type="title"/>
          </p:nvPr>
        </p:nvSpPr>
        <p:spPr>
          <a:xfrm>
            <a:off x="475488" y="360258"/>
            <a:ext cx="10074595" cy="390078"/>
          </a:xfrm>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In Conclusion</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10" name="Text Box 9"/>
          <p:cNvSpPr txBox="1"/>
          <p:nvPr/>
        </p:nvSpPr>
        <p:spPr>
          <a:xfrm>
            <a:off x="6112510" y="5568950"/>
            <a:ext cx="6016625" cy="645160"/>
          </a:xfrm>
          <a:prstGeom prst="rect">
            <a:avLst/>
          </a:prstGeom>
          <a:noFill/>
        </p:spPr>
        <p:txBody>
          <a:bodyPr wrap="square" rtlCol="0" anchor="t">
            <a:spAutoFit/>
          </a:bodyPr>
          <a:lstStyle/>
          <a:p>
            <a:pPr algn="l"/>
            <a:r>
              <a:rPr lang="en-US" altLang="en-US" dirty="0">
                <a:solidFill>
                  <a:schemeClr val="accent1"/>
                </a:solidFill>
                <a:effectLst>
                  <a:outerShdw blurRad="38100" dist="25400" dir="5400000" algn="ctr" rotWithShape="0">
                    <a:srgbClr val="6E747A">
                      <a:alpha val="43000"/>
                    </a:srgbClr>
                  </a:outerShdw>
                </a:effectLst>
                <a:latin typeface="Roboto Medium" panose="02000000000000000000" pitchFamily="2" charset="0"/>
                <a:ea typeface="Roboto Medium" panose="02000000000000000000" pitchFamily="2" charset="0"/>
                <a:cs typeface="Roboto Light" panose="02000000000000000000" pitchFamily="2" charset="0"/>
              </a:rPr>
              <a:t>You can find the AQO extension here: </a:t>
            </a:r>
            <a:endParaRPr lang="en-US" altLang="en-US" dirty="0">
              <a:solidFill>
                <a:schemeClr val="accent1"/>
              </a:solidFill>
              <a:effectLst>
                <a:outerShdw blurRad="38100" dist="25400" dir="5400000" algn="ctr" rotWithShape="0">
                  <a:srgbClr val="6E747A">
                    <a:alpha val="43000"/>
                  </a:srgbClr>
                </a:outerShdw>
              </a:effectLst>
              <a:latin typeface="Roboto Medium" panose="02000000000000000000" pitchFamily="2" charset="0"/>
              <a:ea typeface="Roboto Medium" panose="02000000000000000000" pitchFamily="2" charset="0"/>
              <a:cs typeface="Roboto Light" panose="02000000000000000000" pitchFamily="2" charset="0"/>
            </a:endParaRPr>
          </a:p>
          <a:p>
            <a:pPr algn="ctr"/>
            <a:r>
              <a:rPr lang="en-US" dirty="0">
                <a:latin typeface="Roboto Medium" panose="02000000000000000000" pitchFamily="2" charset="0"/>
                <a:ea typeface="Roboto Medium" panose="02000000000000000000" pitchFamily="2" charset="0"/>
                <a:cs typeface="Roboto Light" panose="02000000000000000000" pitchFamily="2" charset="0"/>
              </a:rPr>
              <a:t>https://github.com/postgrespro/aqo</a:t>
            </a:r>
            <a:endParaRPr lang="en-US" dirty="0">
              <a:latin typeface="Roboto Medium" panose="02000000000000000000" pitchFamily="2" charset="0"/>
              <a:ea typeface="Roboto Medium" panose="02000000000000000000" pitchFamily="2" charset="0"/>
              <a:cs typeface="Roboto Light" panose="02000000000000000000" pitchFamily="2" charset="0"/>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75488" y="348193"/>
            <a:ext cx="10074595" cy="390078"/>
          </a:xfrm>
          <a:noFill/>
          <a:extLst>
            <a:ext uri="{909E8E84-426E-40DD-AFC4-6F175D3DCCD1}">
              <a14:hiddenFill xmlns:a14="http://schemas.microsoft.com/office/drawing/2010/main">
                <a:solidFill>
                  <a:schemeClr val="accent1"/>
                </a:solidFill>
              </a14:hiddenFill>
            </a:ext>
          </a:extLst>
        </p:spPr>
        <p:txBody>
          <a:bodyPr>
            <a:scene3d>
              <a:camera prst="orthographicFront"/>
              <a:lightRig rig="threePt" dir="t"/>
            </a:scene3d>
          </a:bodyPr>
          <a:lstStyle/>
          <a:p>
            <a:r>
              <a:rPr lang="en-US" altLang="en-US" b="0" dirty="0">
                <a:solidFill>
                  <a:srgbClr val="16229A"/>
                </a:solidFill>
                <a:latin typeface="Roboto Medium" panose="02000000000000000000" pitchFamily="2" charset="0"/>
                <a:ea typeface="Roboto Medium" panose="02000000000000000000" pitchFamily="2" charset="0"/>
              </a:rPr>
              <a:t>Plans</a:t>
            </a:r>
            <a:endParaRPr lang="en-US" altLang="en-US" b="0" dirty="0">
              <a:solidFill>
                <a:srgbClr val="16229A"/>
              </a:solidFill>
              <a:latin typeface="Roboto Medium" panose="02000000000000000000" pitchFamily="2" charset="0"/>
              <a:ea typeface="Roboto Medium" panose="02000000000000000000" pitchFamily="2" charset="0"/>
            </a:endParaRPr>
          </a:p>
        </p:txBody>
      </p:sp>
      <p:sp>
        <p:nvSpPr>
          <p:cNvPr id="6" name="Text Placeholder 5"/>
          <p:cNvSpPr>
            <a:spLocks noGrp="1"/>
          </p:cNvSpPr>
          <p:nvPr>
            <p:ph type="body" sz="quarter" idx="15"/>
          </p:nvPr>
        </p:nvSpPr>
        <p:spPr>
          <a:xfrm>
            <a:off x="517525" y="1475740"/>
            <a:ext cx="10799445" cy="4244340"/>
          </a:xfrm>
        </p:spPr>
        <p:txBody>
          <a:bodyPr>
            <a:normAutofit/>
            <a:scene3d>
              <a:camera prst="orthographicFront"/>
              <a:lightRig rig="threePt" dir="t"/>
            </a:scene3d>
          </a:bodyPr>
          <a:lstStyle/>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Learning on replica: the main question is whose knowledge we should use</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sym typeface="+mn-ea"/>
              </a:rPr>
              <a:t>Learning on temporary tables: the main question is how to determine them after cancelation of session</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Queries with limit number of tuples (Limit node)</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sym typeface="+mn-ea"/>
              </a:rPr>
              <a:t>One of the </a:t>
            </a:r>
            <a:r>
              <a:rPr lang="en-US" altLang="en-US" sz="2400" b="0" dirty="0" err="1">
                <a:solidFill>
                  <a:schemeClr val="tx1"/>
                </a:solidFill>
                <a:latin typeface="Roboto Light" panose="02000000000000000000" pitchFamily="2" charset="0"/>
                <a:ea typeface="Roboto Light" panose="02000000000000000000" pitchFamily="2" charset="0"/>
                <a:sym typeface="+mn-ea"/>
              </a:rPr>
              <a:t>subnodes</a:t>
            </a:r>
            <a:r>
              <a:rPr lang="en-US" altLang="en-US" sz="2400" b="0" dirty="0">
                <a:solidFill>
                  <a:schemeClr val="tx1"/>
                </a:solidFill>
                <a:latin typeface="Roboto Light" panose="02000000000000000000" pitchFamily="2" charset="0"/>
                <a:ea typeface="Roboto Light" panose="02000000000000000000" pitchFamily="2" charset="0"/>
                <a:sym typeface="+mn-ea"/>
              </a:rPr>
              <a:t> of the connection node does not have any rows</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r>
              <a:rPr lang="en-US" altLang="en-US" sz="2400" b="0">
                <a:solidFill>
                  <a:schemeClr val="tx1"/>
                </a:solidFill>
                <a:effectLst/>
                <a:latin typeface="Roboto Light" panose="02000000000000000000" pitchFamily="2" charset="0"/>
                <a:cs typeface="Roboto Light" panose="02000000000000000000" pitchFamily="2" charset="0"/>
                <a:sym typeface="+mn-ea"/>
              </a:rPr>
              <a:t>Accounting the side-effect of skyrocketing of tuples because of the presence of dublicate-keyed tuples</a:t>
            </a:r>
            <a:endParaRPr lang="en-US" altLang="en-US" sz="2400" b="0" dirty="0">
              <a:solidFill>
                <a:schemeClr val="tx1"/>
              </a:solidFill>
              <a:latin typeface="Roboto Light" panose="02000000000000000000" pitchFamily="2" charset="0"/>
              <a:ea typeface="Roboto Light" panose="02000000000000000000" pitchFamily="2" charset="0"/>
            </a:endParaRPr>
          </a:p>
          <a:p>
            <a:pPr marL="457200" indent="-457200">
              <a:buFont typeface="Arial" panose="02080604020202020204" pitchFamily="34" charset="0"/>
              <a:buChar char="•"/>
            </a:pPr>
            <a:r>
              <a:rPr lang="en-US" altLang="en-US" sz="2400" b="0" dirty="0">
                <a:solidFill>
                  <a:schemeClr val="tx1"/>
                </a:solidFill>
                <a:latin typeface="Roboto Light" panose="02000000000000000000" pitchFamily="2" charset="0"/>
                <a:ea typeface="Roboto Light" panose="02000000000000000000" pitchFamily="2" charset="0"/>
              </a:rPr>
              <a:t>...</a:t>
            </a:r>
            <a:endParaRPr lang="en-US" altLang="en-US" sz="2400" b="0" dirty="0">
              <a:solidFill>
                <a:schemeClr val="tx1"/>
              </a:solidFill>
              <a:latin typeface="Roboto Light" panose="02000000000000000000" pitchFamily="2" charset="0"/>
              <a:ea typeface="Roboto Light" panose="02000000000000000000" pitchFamily="2" charset="0"/>
            </a:endParaRPr>
          </a:p>
        </p:txBody>
      </p:sp>
      <p:sp>
        <p:nvSpPr>
          <p:cNvPr id="2" name="Slide Number Placeholder 1"/>
          <p:cNvSpPr>
            <a:spLocks noGrp="1"/>
          </p:cNvSpPr>
          <p:nvPr>
            <p:ph type="sldNum" sz="quarter" idx="12"/>
          </p:nvPr>
        </p:nvSpPr>
        <p:spPr>
          <a:xfrm>
            <a:off x="10748210" y="6529137"/>
            <a:ext cx="1153545" cy="192338"/>
          </a:xfrm>
        </p:spPr>
        <p:txBody>
          <a:bodyPr/>
          <a:lstStyle/>
          <a:p>
            <a:fld id="{5922A24C-CA15-4196-882E-E2BB53882FD2}" type="slidenum">
              <a:rPr lang="ru-RU" smtClean="0">
                <a:effectLst/>
                <a:latin typeface="Roboto Medium" panose="02000000000000000000" pitchFamily="2" charset="0"/>
                <a:ea typeface="Roboto Medium" panose="02000000000000000000" pitchFamily="2" charset="0"/>
              </a:rPr>
            </a:fld>
            <a:endParaRPr lang="ru-RU" dirty="0">
              <a:effectLst/>
              <a:latin typeface="Roboto Medium" panose="02000000000000000000" pitchFamily="2" charset="0"/>
              <a:ea typeface="Roboto Medium" panose="02000000000000000000" pitchFamily="2" charset="0"/>
            </a:endParaRPr>
          </a:p>
        </p:txBody>
      </p:sp>
      <p:sp>
        <p:nvSpPr>
          <p:cNvPr id="22" name="Text Box 21"/>
          <p:cNvSpPr txBox="1"/>
          <p:nvPr/>
        </p:nvSpPr>
        <p:spPr>
          <a:xfrm>
            <a:off x="434340" y="6214110"/>
            <a:ext cx="5486400" cy="460375"/>
          </a:xfrm>
          <a:prstGeom prst="rect">
            <a:avLst/>
          </a:prstGeom>
          <a:noFill/>
        </p:spPr>
        <p:txBody>
          <a:bodyPr wrap="square" rtlCol="0">
            <a:spAutoFit/>
            <a:scene3d>
              <a:camera prst="orthographicFront"/>
              <a:lightRig rig="threePt" dir="t"/>
            </a:scene3d>
          </a:bodyPr>
          <a:lstStyle/>
          <a:p>
            <a:pPr algn="ctr"/>
            <a:r>
              <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rPr>
              <a:t>Conclusion</a:t>
            </a:r>
            <a:endParaRPr lang="en-US" altLang="en-US" sz="2400" dirty="0">
              <a:solidFill>
                <a:srgbClr val="16229A"/>
              </a:solidFill>
              <a:latin typeface="Roboto Medium" panose="02000000000000000000" pitchFamily="2" charset="0"/>
              <a:ea typeface="Roboto Medium" panose="02000000000000000000" pitchFamily="2" charset="0"/>
              <a:cs typeface="Gilroy" pitchFamily="2" charset="0"/>
              <a:sym typeface="+mn-ea"/>
            </a:endParaRPr>
          </a:p>
        </p:txBody>
      </p:sp>
      <p:sp>
        <p:nvSpPr>
          <p:cNvPr id="3" name="Text Box 2"/>
          <p:cNvSpPr txBox="1"/>
          <p:nvPr/>
        </p:nvSpPr>
        <p:spPr>
          <a:xfrm>
            <a:off x="6112510" y="5568950"/>
            <a:ext cx="6016625" cy="645160"/>
          </a:xfrm>
          <a:prstGeom prst="rect">
            <a:avLst/>
          </a:prstGeom>
          <a:noFill/>
        </p:spPr>
        <p:txBody>
          <a:bodyPr wrap="square" rtlCol="0" anchor="t">
            <a:spAutoFit/>
          </a:bodyPr>
          <a:lstStyle/>
          <a:p>
            <a:pPr algn="l"/>
            <a:r>
              <a:rPr lang="en-US" altLang="en-US" dirty="0">
                <a:solidFill>
                  <a:schemeClr val="accent1"/>
                </a:solidFill>
                <a:effectLst>
                  <a:outerShdw blurRad="38100" dist="25400" dir="5400000" algn="ctr" rotWithShape="0">
                    <a:srgbClr val="6E747A">
                      <a:alpha val="43000"/>
                    </a:srgbClr>
                  </a:outerShdw>
                </a:effectLst>
                <a:latin typeface="Roboto Medium" panose="02000000000000000000" pitchFamily="2" charset="0"/>
                <a:ea typeface="Roboto Medium" panose="02000000000000000000" pitchFamily="2" charset="0"/>
                <a:cs typeface="Roboto Light" panose="02000000000000000000" pitchFamily="2" charset="0"/>
              </a:rPr>
              <a:t>You can find the AQO extension here: </a:t>
            </a:r>
            <a:endParaRPr lang="en-US" altLang="en-US" dirty="0">
              <a:solidFill>
                <a:schemeClr val="accent1"/>
              </a:solidFill>
              <a:effectLst>
                <a:outerShdw blurRad="38100" dist="25400" dir="5400000" algn="ctr" rotWithShape="0">
                  <a:srgbClr val="6E747A">
                    <a:alpha val="43000"/>
                  </a:srgbClr>
                </a:outerShdw>
              </a:effectLst>
              <a:latin typeface="Roboto Medium" panose="02000000000000000000" pitchFamily="2" charset="0"/>
              <a:ea typeface="Roboto Medium" panose="02000000000000000000" pitchFamily="2" charset="0"/>
              <a:cs typeface="Roboto Light" panose="02000000000000000000" pitchFamily="2" charset="0"/>
            </a:endParaRPr>
          </a:p>
          <a:p>
            <a:pPr algn="ctr"/>
            <a:r>
              <a:rPr lang="en-US" dirty="0">
                <a:latin typeface="Roboto Medium" panose="02000000000000000000" pitchFamily="2" charset="0"/>
                <a:ea typeface="Roboto Medium" panose="02000000000000000000" pitchFamily="2" charset="0"/>
                <a:cs typeface="Roboto Light" panose="02000000000000000000" pitchFamily="2" charset="0"/>
              </a:rPr>
              <a:t>https://github.com/postgrespro/aqo</a:t>
            </a:r>
            <a:endParaRPr lang="en-US" dirty="0">
              <a:latin typeface="Roboto Medium" panose="02000000000000000000" pitchFamily="2" charset="0"/>
              <a:ea typeface="Roboto Medium" panose="02000000000000000000" pitchFamily="2" charset="0"/>
              <a:cs typeface="Roboto Light" panose="02000000000000000000" pitchFamily="2" charset="0"/>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1662471" y="2505026"/>
            <a:ext cx="9780864" cy="1397098"/>
          </a:xfrm>
        </p:spPr>
        <p:txBody>
          <a:bodyPr>
            <a:noAutofit/>
            <a:scene3d>
              <a:camera prst="orthographicFront"/>
              <a:lightRig rig="threePt" dir="t"/>
            </a:scene3d>
          </a:bodyPr>
          <a:lstStyle/>
          <a:p>
            <a:r>
              <a:rPr lang="en-US" altLang="en-US" sz="5400" b="0" dirty="0">
                <a:solidFill>
                  <a:schemeClr val="bg1"/>
                </a:solidFill>
                <a:effectLst/>
                <a:latin typeface="Roboto Medium" panose="02000000000000000000" pitchFamily="2" charset="0"/>
                <a:ea typeface="Roboto Medium" panose="02000000000000000000" pitchFamily="2" charset="0"/>
              </a:rPr>
              <a:t>Thank You For Your Attention!</a:t>
            </a:r>
            <a:endParaRPr lang="en-US" altLang="en-US" sz="5400" b="0" dirty="0">
              <a:solidFill>
                <a:schemeClr val="bg1"/>
              </a:solidFill>
              <a:effectLst/>
              <a:latin typeface="Roboto Medium" panose="02000000000000000000" pitchFamily="2" charset="0"/>
              <a:ea typeface="Roboto Medium" panose="02000000000000000000" pitchFamily="2" charset="0"/>
            </a:endParaRPr>
          </a:p>
        </p:txBody>
      </p:sp>
      <p:sp>
        <p:nvSpPr>
          <p:cNvPr id="3" name="Text Placeholder 2"/>
          <p:cNvSpPr>
            <a:spLocks noGrp="1"/>
          </p:cNvSpPr>
          <p:nvPr>
            <p:ph type="body" sz="quarter" idx="16"/>
          </p:nvPr>
        </p:nvSpPr>
        <p:spPr>
          <a:xfrm>
            <a:off x="1023620" y="4064635"/>
            <a:ext cx="10419715" cy="2082800"/>
          </a:xfrm>
        </p:spPr>
        <p:txBody>
          <a:bodyPr>
            <a:normAutofit/>
          </a:bodyPr>
          <a:lstStyle/>
          <a:p>
            <a:pPr marL="0" indent="0" algn="ctr">
              <a:buNone/>
            </a:pPr>
            <a:r>
              <a:rPr lang="en-US" altLang="en-US" sz="2400" dirty="0">
                <a:solidFill>
                  <a:schemeClr val="bg1"/>
                </a:solidFill>
                <a:latin typeface="Roboto Light" panose="02000000000000000000" pitchFamily="2" charset="0"/>
                <a:ea typeface="Roboto Light" panose="02000000000000000000" pitchFamily="2" charset="0"/>
              </a:rPr>
              <a:t>Speaker: Alena </a:t>
            </a:r>
            <a:r>
              <a:rPr lang="en-US" altLang="en-US" sz="2400" dirty="0" err="1">
                <a:solidFill>
                  <a:schemeClr val="bg1"/>
                </a:solidFill>
                <a:latin typeface="Roboto Light" panose="02000000000000000000" pitchFamily="2" charset="0"/>
                <a:ea typeface="Roboto Light" panose="02000000000000000000" pitchFamily="2" charset="0"/>
              </a:rPr>
              <a:t>Rybakina</a:t>
            </a:r>
            <a:endParaRPr lang="en-US" altLang="en-US" sz="2400" dirty="0">
              <a:solidFill>
                <a:schemeClr val="bg1"/>
              </a:solidFill>
              <a:latin typeface="Roboto Light" panose="02000000000000000000" pitchFamily="2" charset="0"/>
              <a:ea typeface="Roboto Light" panose="02000000000000000000" pitchFamily="2" charset="0"/>
            </a:endParaRPr>
          </a:p>
          <a:p>
            <a:pPr marL="0" indent="0" algn="ctr">
              <a:buNone/>
            </a:pPr>
            <a:r>
              <a:rPr lang="en-US" altLang="en-US" sz="2400" dirty="0">
                <a:solidFill>
                  <a:schemeClr val="bg1"/>
                </a:solidFill>
                <a:latin typeface="Roboto Light" panose="02000000000000000000" pitchFamily="2" charset="0"/>
                <a:ea typeface="Roboto Light" panose="02000000000000000000" pitchFamily="2" charset="0"/>
              </a:rPr>
              <a:t>email: a.rybakina@postgrespro.ru</a:t>
            </a:r>
            <a:endParaRPr lang="en-US" altLang="en-US" sz="2400" b="1"/>
          </a:p>
          <a:p>
            <a:pPr marL="0" indent="0" algn="ctr">
              <a:buNone/>
            </a:pPr>
            <a:r>
              <a:rPr lang="en-US" altLang="en-US" sz="2400" dirty="0">
                <a:solidFill>
                  <a:schemeClr val="bg1"/>
                </a:solidFill>
                <a:latin typeface="Roboto Light" panose="02000000000000000000" pitchFamily="2" charset="0"/>
                <a:ea typeface="Roboto Light" panose="02000000000000000000" pitchFamily="2" charset="0"/>
              </a:rPr>
              <a:t>LinkedIn: https://www.linkedin.com/in/alena-rybakina</a:t>
            </a:r>
            <a:endParaRPr lang="en-US" altLang="en-US" sz="2400" dirty="0">
              <a:solidFill>
                <a:schemeClr val="bg1"/>
              </a:solidFill>
              <a:latin typeface="Roboto Light" panose="02000000000000000000" pitchFamily="2" charset="0"/>
              <a:ea typeface="Roboto Light" panose="02000000000000000000" pitchFamily="2" charset="0"/>
            </a:endParaRPr>
          </a:p>
        </p:txBody>
      </p:sp>
    </p:spTree>
  </p:cSld>
  <p:clrMapOvr>
    <a:masterClrMapping/>
  </p:clrMapOvr>
</p:sld>
</file>

<file path=ppt/theme/theme1.xml><?xml version="1.0" encoding="utf-8"?>
<a:theme xmlns:a="http://schemas.openxmlformats.org/drawingml/2006/main" name="Тема Office">
  <a:themeElements>
    <a:clrScheme name="PostgresPro">
      <a:dk1>
        <a:srgbClr val="000000"/>
      </a:dk1>
      <a:lt1>
        <a:srgbClr val="FFFFFF"/>
      </a:lt1>
      <a:dk2>
        <a:srgbClr val="041840"/>
      </a:dk2>
      <a:lt2>
        <a:srgbClr val="FEFFFE"/>
      </a:lt2>
      <a:accent1>
        <a:srgbClr val="EA006A"/>
      </a:accent1>
      <a:accent2>
        <a:srgbClr val="108FD0"/>
      </a:accent2>
      <a:accent3>
        <a:srgbClr val="185FEB"/>
      </a:accent3>
      <a:accent4>
        <a:srgbClr val="6A57C2"/>
      </a:accent4>
      <a:accent5>
        <a:srgbClr val="003B50"/>
      </a:accent5>
      <a:accent6>
        <a:srgbClr val="E292B3"/>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Тема Office">
  <a:themeElements>
    <a:clrScheme name="PostgresPro">
      <a:dk1>
        <a:srgbClr val="000000"/>
      </a:dk1>
      <a:lt1>
        <a:srgbClr val="FFFFFF"/>
      </a:lt1>
      <a:dk2>
        <a:srgbClr val="041840"/>
      </a:dk2>
      <a:lt2>
        <a:srgbClr val="FEFFFE"/>
      </a:lt2>
      <a:accent1>
        <a:srgbClr val="EA006A"/>
      </a:accent1>
      <a:accent2>
        <a:srgbClr val="108FD0"/>
      </a:accent2>
      <a:accent3>
        <a:srgbClr val="185FEB"/>
      </a:accent3>
      <a:accent4>
        <a:srgbClr val="6A57C2"/>
      </a:accent4>
      <a:accent5>
        <a:srgbClr val="003B50"/>
      </a:accent5>
      <a:accent6>
        <a:srgbClr val="E292B3"/>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Тема Office">
  <a:themeElements>
    <a:clrScheme name="PostgresPro">
      <a:dk1>
        <a:srgbClr val="000000"/>
      </a:dk1>
      <a:lt1>
        <a:srgbClr val="FFFFFF"/>
      </a:lt1>
      <a:dk2>
        <a:srgbClr val="041840"/>
      </a:dk2>
      <a:lt2>
        <a:srgbClr val="FEFFFE"/>
      </a:lt2>
      <a:accent1>
        <a:srgbClr val="EA006A"/>
      </a:accent1>
      <a:accent2>
        <a:srgbClr val="108FD0"/>
      </a:accent2>
      <a:accent3>
        <a:srgbClr val="185FEB"/>
      </a:accent3>
      <a:accent4>
        <a:srgbClr val="6A57C2"/>
      </a:accent4>
      <a:accent5>
        <a:srgbClr val="003B50"/>
      </a:accent5>
      <a:accent6>
        <a:srgbClr val="E292B3"/>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Тема Office">
  <a:themeElements>
    <a:clrScheme name="PostgresPro">
      <a:dk1>
        <a:srgbClr val="000000"/>
      </a:dk1>
      <a:lt1>
        <a:srgbClr val="FFFFFF"/>
      </a:lt1>
      <a:dk2>
        <a:srgbClr val="041840"/>
      </a:dk2>
      <a:lt2>
        <a:srgbClr val="FEFFFE"/>
      </a:lt2>
      <a:accent1>
        <a:srgbClr val="EA006A"/>
      </a:accent1>
      <a:accent2>
        <a:srgbClr val="108FD0"/>
      </a:accent2>
      <a:accent3>
        <a:srgbClr val="185FEB"/>
      </a:accent3>
      <a:accent4>
        <a:srgbClr val="6A57C2"/>
      </a:accent4>
      <a:accent5>
        <a:srgbClr val="003B50"/>
      </a:accent5>
      <a:accent6>
        <a:srgbClr val="E292B3"/>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Тема Office">
  <a:themeElements>
    <a:clrScheme name="PostgresPro">
      <a:dk1>
        <a:srgbClr val="000000"/>
      </a:dk1>
      <a:lt1>
        <a:srgbClr val="FFFFFF"/>
      </a:lt1>
      <a:dk2>
        <a:srgbClr val="041840"/>
      </a:dk2>
      <a:lt2>
        <a:srgbClr val="FEFFFE"/>
      </a:lt2>
      <a:accent1>
        <a:srgbClr val="EA006A"/>
      </a:accent1>
      <a:accent2>
        <a:srgbClr val="108FD0"/>
      </a:accent2>
      <a:accent3>
        <a:srgbClr val="185FEB"/>
      </a:accent3>
      <a:accent4>
        <a:srgbClr val="6A57C2"/>
      </a:accent4>
      <a:accent5>
        <a:srgbClr val="003B50"/>
      </a:accent5>
      <a:accent6>
        <a:srgbClr val="E292B3"/>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18174</Words>
  <Application>WPS Presentation</Application>
  <PresentationFormat>Широкоэкранный</PresentationFormat>
  <Paragraphs>1238</Paragraphs>
  <Slides>95</Slides>
  <Notes>31</Notes>
  <HiddenSlides>0</HiddenSlides>
  <MMClips>0</MMClips>
  <ScaleCrop>false</ScaleCrop>
  <HeadingPairs>
    <vt:vector size="6" baseType="variant">
      <vt:variant>
        <vt:lpstr>已用的字体</vt:lpstr>
      </vt:variant>
      <vt:variant>
        <vt:i4>27</vt:i4>
      </vt:variant>
      <vt:variant>
        <vt:lpstr>主题</vt:lpstr>
      </vt:variant>
      <vt:variant>
        <vt:i4>5</vt:i4>
      </vt:variant>
      <vt:variant>
        <vt:lpstr>幻灯片标题</vt:lpstr>
      </vt:variant>
      <vt:variant>
        <vt:i4>95</vt:i4>
      </vt:variant>
    </vt:vector>
  </HeadingPairs>
  <TitlesOfParts>
    <vt:vector size="127" baseType="lpstr">
      <vt:lpstr>Arial</vt:lpstr>
      <vt:lpstr>SimSun</vt:lpstr>
      <vt:lpstr>Wingdings</vt:lpstr>
      <vt:lpstr>Gilroy</vt:lpstr>
      <vt:lpstr>GILROY-MEDIUM</vt:lpstr>
      <vt:lpstr>Courier New</vt:lpstr>
      <vt:lpstr>Calibri</vt:lpstr>
      <vt:lpstr>Times New Roman</vt:lpstr>
      <vt:lpstr>Segoe UI</vt:lpstr>
      <vt:lpstr>Montserrat</vt:lpstr>
      <vt:lpstr>ROBOTO LIGHT2001047 LIGHT</vt:lpstr>
      <vt:lpstr>Epilogue Bold</vt:lpstr>
      <vt:lpstr>Cera CY</vt:lpstr>
      <vt:lpstr>Roboto Medium</vt:lpstr>
      <vt:lpstr>Roboto Light</vt:lpstr>
      <vt:lpstr>Gubbi</vt:lpstr>
      <vt:lpstr>DejaVu Sans</vt:lpstr>
      <vt:lpstr>Pagul</vt:lpstr>
      <vt:lpstr>微软雅黑</vt:lpstr>
      <vt:lpstr>Droid Sans Fallback</vt:lpstr>
      <vt:lpstr/>
      <vt:lpstr>Arial Unicode MS</vt:lpstr>
      <vt:lpstr>Calibri Light</vt:lpstr>
      <vt:lpstr>C059</vt:lpstr>
      <vt:lpstr>Phetsarath OT</vt:lpstr>
      <vt:lpstr>FreeSans</vt:lpstr>
      <vt:lpstr>Standard Symbols PS</vt:lpstr>
      <vt:lpstr>Тема Office</vt:lpstr>
      <vt:lpstr>1_Тема Office</vt:lpstr>
      <vt:lpstr>2_Тема Office</vt:lpstr>
      <vt:lpstr>3_Тема Office</vt:lpstr>
      <vt:lpstr>4_Тема Office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Solutions From PostgreSQL</vt:lpstr>
      <vt:lpstr>Solutions From PostgreSQL</vt:lpstr>
      <vt:lpstr>The Memory For Planner</vt:lpstr>
      <vt:lpstr>The Memory For Planner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How Optimizer Works</vt:lpstr>
      <vt:lpstr>How AQO Works</vt:lpstr>
      <vt:lpstr>How AQO Works</vt:lpstr>
      <vt:lpstr>How AQO Works: Collecting Statistics</vt:lpstr>
      <vt:lpstr>How AQO Works: Collecting Statistics</vt:lpstr>
      <vt:lpstr>How AQO Works: Collecting Statistics</vt:lpstr>
      <vt:lpstr>How AQO Works: Collecting Statistics</vt:lpstr>
      <vt:lpstr>How AQO Works: Collecting Statistics</vt:lpstr>
      <vt:lpstr>How AQO Works: Collecting Statistics</vt:lpstr>
      <vt:lpstr>How AQO Works: Collecting Statistics</vt:lpstr>
      <vt:lpstr>Hooks</vt:lpstr>
      <vt:lpstr>Hooks</vt:lpstr>
      <vt:lpstr>Hooks</vt:lpstr>
      <vt:lpstr>PowerPoint 演示文稿</vt:lpstr>
      <vt:lpstr>Incompletely Executed Node</vt:lpstr>
      <vt:lpstr>Incompletely Executed Node</vt:lpstr>
      <vt:lpstr>Incompletely Executed Node</vt:lpstr>
      <vt:lpstr>Statement timeout</vt:lpstr>
      <vt:lpstr>AQO Learning with Statement Timeout</vt:lpstr>
      <vt:lpstr>AQO Learning with Statement Timeout</vt:lpstr>
      <vt:lpstr>Look-a-like feature</vt:lpstr>
      <vt:lpstr>Look-a-like feature</vt:lpstr>
      <vt:lpstr>Look-a-like feature</vt:lpstr>
      <vt:lpstr>Look-a-like feature</vt:lpstr>
      <vt:lpstr>PowerPoint 演示文稿</vt:lpstr>
      <vt:lpstr>Examples</vt:lpstr>
      <vt:lpstr>AQO Terminology</vt:lpstr>
      <vt:lpstr>AQO Terminology</vt:lpstr>
      <vt:lpstr>AQO Terminology</vt:lpstr>
      <vt:lpstr>1. Functional Dependences</vt:lpstr>
      <vt:lpstr>1. Functional Dependences</vt:lpstr>
      <vt:lpstr>2. Non-Uniformed data</vt:lpstr>
      <vt:lpstr>2. Non-Uniformed data</vt:lpstr>
      <vt:lpstr>2. Non-Uniformed data</vt:lpstr>
      <vt:lpstr>3. Outer Join</vt:lpstr>
      <vt:lpstr>3. Outer Join</vt:lpstr>
      <vt:lpstr>3. Outer Join</vt:lpstr>
      <vt:lpstr>3. Outer Join</vt:lpstr>
      <vt:lpstr>3. Outer Join</vt:lpstr>
      <vt:lpstr>3. The Same Problem On A Difference Scale</vt:lpstr>
      <vt:lpstr>3. The Same Problem On A Difference Scale</vt:lpstr>
      <vt:lpstr>Analysing with aqo_query_stats</vt:lpstr>
      <vt:lpstr>Control queries with AQO </vt:lpstr>
      <vt:lpstr>AQO's storage structure </vt:lpstr>
      <vt:lpstr>PowerPoint 演示文稿</vt:lpstr>
      <vt:lpstr>Internet Movie Database (IMDB)</vt:lpstr>
      <vt:lpstr>Internet Movie Database (IMDB)</vt:lpstr>
      <vt:lpstr>Tests On Join Order Benchmark</vt:lpstr>
      <vt:lpstr>JOB Results In Disabled Mode</vt:lpstr>
      <vt:lpstr>JOB Results In Learn Mode</vt:lpstr>
      <vt:lpstr>JOB Results In Learn Mode</vt:lpstr>
      <vt:lpstr>JOB Results In Learn Mode</vt:lpstr>
      <vt:lpstr>JOB Results In Learn Mode</vt:lpstr>
      <vt:lpstr>JOB Results In Learn Mode</vt:lpstr>
      <vt:lpstr>JOB Results In Learn Mode</vt:lpstr>
      <vt:lpstr>JOB Results In Learn Mode</vt:lpstr>
      <vt:lpstr>Improved Query Performance</vt:lpstr>
      <vt:lpstr>In Conclusion</vt:lpstr>
      <vt:lpstr>In Conclusion</vt:lpstr>
      <vt:lpstr>Plans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Анастасия Лобанова</dc:creator>
  <cp:lastModifiedBy>alena</cp:lastModifiedBy>
  <cp:revision>743</cp:revision>
  <cp:lastPrinted>2024-05-28T17:08:44Z</cp:lastPrinted>
  <dcterms:created xsi:type="dcterms:W3CDTF">2024-05-28T17:08:44Z</dcterms:created>
  <dcterms:modified xsi:type="dcterms:W3CDTF">2024-05-28T17:08:44Z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1033-10.1.0.6757</vt:lpwstr>
  </property>
</Properties>
</file>